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handoutMasterIdLst>
    <p:handoutMasterId r:id="rId38"/>
  </p:handoutMasterIdLst>
  <p:sldIdLst>
    <p:sldId id="258" r:id="rId2"/>
    <p:sldId id="260" r:id="rId3"/>
    <p:sldId id="261" r:id="rId4"/>
    <p:sldId id="264" r:id="rId5"/>
    <p:sldId id="262" r:id="rId6"/>
    <p:sldId id="270" r:id="rId7"/>
    <p:sldId id="265" r:id="rId8"/>
    <p:sldId id="272" r:id="rId9"/>
    <p:sldId id="273" r:id="rId10"/>
    <p:sldId id="274" r:id="rId11"/>
    <p:sldId id="275" r:id="rId12"/>
    <p:sldId id="276" r:id="rId13"/>
    <p:sldId id="277" r:id="rId14"/>
    <p:sldId id="278" r:id="rId15"/>
    <p:sldId id="271" r:id="rId16"/>
    <p:sldId id="280" r:id="rId17"/>
    <p:sldId id="279" r:id="rId18"/>
    <p:sldId id="281" r:id="rId19"/>
    <p:sldId id="282" r:id="rId20"/>
    <p:sldId id="266" r:id="rId21"/>
    <p:sldId id="284" r:id="rId22"/>
    <p:sldId id="283" r:id="rId23"/>
    <p:sldId id="268" r:id="rId24"/>
    <p:sldId id="287" r:id="rId25"/>
    <p:sldId id="286" r:id="rId26"/>
    <p:sldId id="285" r:id="rId27"/>
    <p:sldId id="289" r:id="rId28"/>
    <p:sldId id="293" r:id="rId29"/>
    <p:sldId id="291" r:id="rId30"/>
    <p:sldId id="294" r:id="rId31"/>
    <p:sldId id="292" r:id="rId32"/>
    <p:sldId id="295" r:id="rId33"/>
    <p:sldId id="290" r:id="rId34"/>
    <p:sldId id="288" r:id="rId35"/>
    <p:sldId id="269"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94660"/>
  </p:normalViewPr>
  <p:slideViewPr>
    <p:cSldViewPr snapToGrid="0">
      <p:cViewPr varScale="1">
        <p:scale>
          <a:sx n="69" d="100"/>
          <a:sy n="69" d="100"/>
        </p:scale>
        <p:origin x="738" y="66"/>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EE342B-8B3A-44E4-A15E-6065F490A1E2}" type="doc">
      <dgm:prSet loTypeId="urn:microsoft.com/office/officeart/2011/layout/TabList" loCatId="list" qsTypeId="urn:microsoft.com/office/officeart/2005/8/quickstyle/simple1" qsCatId="simple" csTypeId="urn:microsoft.com/office/officeart/2005/8/colors/accent3_2" csCatId="accent3" phldr="1"/>
      <dgm:spPr/>
      <dgm:t>
        <a:bodyPr/>
        <a:lstStyle/>
        <a:p>
          <a:endParaRPr lang="en-US"/>
        </a:p>
      </dgm:t>
    </dgm:pt>
    <dgm:pt modelId="{76C52851-776D-4A9E-8B81-5552CC8056EF}">
      <dgm:prSet phldrT="[Text]" custT="1"/>
      <dgm:spPr/>
      <dgm:t>
        <a:bodyPr/>
        <a:lstStyle/>
        <a:p>
          <a:r>
            <a:rPr lang="en-US" sz="2400" dirty="0" err="1"/>
            <a:t>Phần</a:t>
          </a:r>
          <a:r>
            <a:rPr lang="en-US" sz="2400" dirty="0"/>
            <a:t> 1</a:t>
          </a:r>
        </a:p>
      </dgm:t>
    </dgm:pt>
    <dgm:pt modelId="{1B393004-3654-4FA5-A4EC-B3F8BA1F5961}" type="parTrans" cxnId="{C04785BB-D057-4A8C-A6B8-8869D6D5437B}">
      <dgm:prSet/>
      <dgm:spPr/>
      <dgm:t>
        <a:bodyPr/>
        <a:lstStyle/>
        <a:p>
          <a:endParaRPr lang="en-US" sz="3600"/>
        </a:p>
      </dgm:t>
    </dgm:pt>
    <dgm:pt modelId="{32DA0FC6-EDB6-40AB-B9F8-DE7A1F447F08}" type="sibTrans" cxnId="{C04785BB-D057-4A8C-A6B8-8869D6D5437B}">
      <dgm:prSet/>
      <dgm:spPr/>
      <dgm:t>
        <a:bodyPr/>
        <a:lstStyle/>
        <a:p>
          <a:endParaRPr lang="en-US" sz="3600"/>
        </a:p>
      </dgm:t>
    </dgm:pt>
    <dgm:pt modelId="{0AAAA921-7F1B-43DF-BBCE-46B3620D8740}">
      <dgm:prSet phldrT="[Text]" custT="1"/>
      <dgm:spPr/>
      <dgm:t>
        <a:bodyPr/>
        <a:lstStyle/>
        <a:p>
          <a:endParaRPr lang="en-US" sz="2400" dirty="0"/>
        </a:p>
      </dgm:t>
    </dgm:pt>
    <dgm:pt modelId="{9758D359-D792-4E62-B55C-0882D8334049}" type="parTrans" cxnId="{3878EDDF-DE44-488A-AD9E-38E2CD2BFF94}">
      <dgm:prSet/>
      <dgm:spPr/>
      <dgm:t>
        <a:bodyPr/>
        <a:lstStyle/>
        <a:p>
          <a:endParaRPr lang="en-US" sz="3600"/>
        </a:p>
      </dgm:t>
    </dgm:pt>
    <dgm:pt modelId="{FE7BEE60-BD5C-4C61-BEAA-D45E2CB0045C}" type="sibTrans" cxnId="{3878EDDF-DE44-488A-AD9E-38E2CD2BFF94}">
      <dgm:prSet/>
      <dgm:spPr/>
      <dgm:t>
        <a:bodyPr/>
        <a:lstStyle/>
        <a:p>
          <a:endParaRPr lang="en-US" sz="3600"/>
        </a:p>
      </dgm:t>
    </dgm:pt>
    <dgm:pt modelId="{DA6DD66C-D579-47D0-964E-7A331A337A2C}">
      <dgm:prSet phldrT="[Text]" custT="1"/>
      <dgm:spPr/>
      <dgm:t>
        <a:bodyPr/>
        <a:lstStyle/>
        <a:p>
          <a:r>
            <a:rPr lang="en-US" sz="2000" dirty="0" err="1"/>
            <a:t>Tại</a:t>
          </a:r>
          <a:r>
            <a:rPr lang="en-US" sz="2000" dirty="0"/>
            <a:t> </a:t>
          </a:r>
          <a:r>
            <a:rPr lang="en-US" sz="2000" dirty="0" err="1"/>
            <a:t>sao</a:t>
          </a:r>
          <a:r>
            <a:rPr lang="en-US" sz="2000" dirty="0"/>
            <a:t> </a:t>
          </a:r>
          <a:r>
            <a:rPr lang="en-US" sz="2000" dirty="0" err="1"/>
            <a:t>lại</a:t>
          </a:r>
          <a:r>
            <a:rPr lang="en-US" sz="2000" dirty="0"/>
            <a:t> </a:t>
          </a:r>
          <a:r>
            <a:rPr lang="en-US" sz="2000" dirty="0" err="1"/>
            <a:t>là</a:t>
          </a:r>
          <a:r>
            <a:rPr lang="en-US" sz="2000" dirty="0"/>
            <a:t> “</a:t>
          </a:r>
          <a:r>
            <a:rPr lang="en-US" sz="2000" dirty="0" err="1"/>
            <a:t>Áp</a:t>
          </a:r>
          <a:r>
            <a:rPr lang="en-US" sz="2000" dirty="0"/>
            <a:t> </a:t>
          </a:r>
          <a:r>
            <a:rPr lang="en-US" sz="2000" dirty="0" err="1"/>
            <a:t>dụng</a:t>
          </a:r>
          <a:r>
            <a:rPr lang="en-US" sz="2000" dirty="0"/>
            <a:t> Machine Learning </a:t>
          </a:r>
          <a:r>
            <a:rPr lang="en-US" sz="2000" dirty="0" err="1"/>
            <a:t>và</a:t>
          </a:r>
          <a:r>
            <a:rPr lang="en-US" sz="2000" dirty="0"/>
            <a:t> Deep Learning </a:t>
          </a:r>
          <a:r>
            <a:rPr lang="en-US" sz="2000" dirty="0" err="1"/>
            <a:t>và</a:t>
          </a:r>
          <a:r>
            <a:rPr lang="en-US" sz="2000" dirty="0"/>
            <a:t> </a:t>
          </a:r>
          <a:r>
            <a:rPr lang="en-US" sz="2000" dirty="0" err="1"/>
            <a:t>phân</a:t>
          </a:r>
          <a:r>
            <a:rPr lang="en-US" sz="2000" dirty="0"/>
            <a:t> </a:t>
          </a:r>
          <a:r>
            <a:rPr lang="en-US" sz="2000" dirty="0" err="1"/>
            <a:t>tích</a:t>
          </a:r>
          <a:r>
            <a:rPr lang="en-US" sz="2000" dirty="0"/>
            <a:t> </a:t>
          </a:r>
          <a:r>
            <a:rPr lang="en-US" sz="2000" dirty="0" err="1"/>
            <a:t>mã</a:t>
          </a:r>
          <a:r>
            <a:rPr lang="en-US" sz="2000" dirty="0"/>
            <a:t> </a:t>
          </a:r>
          <a:r>
            <a:rPr lang="en-US" sz="2000" dirty="0" err="1"/>
            <a:t>độc</a:t>
          </a:r>
          <a:r>
            <a:rPr lang="en-US" sz="2000" dirty="0"/>
            <a:t> Android?</a:t>
          </a:r>
        </a:p>
      </dgm:t>
    </dgm:pt>
    <dgm:pt modelId="{2C3B2178-C7C9-4622-98A8-BDEB6E5A948D}" type="parTrans" cxnId="{13DBD822-C340-4E3E-A74E-D58915D506AB}">
      <dgm:prSet/>
      <dgm:spPr/>
      <dgm:t>
        <a:bodyPr/>
        <a:lstStyle/>
        <a:p>
          <a:endParaRPr lang="en-US" sz="3600"/>
        </a:p>
      </dgm:t>
    </dgm:pt>
    <dgm:pt modelId="{B5BECC89-5136-4CFC-83F3-C9E00B9386C7}" type="sibTrans" cxnId="{13DBD822-C340-4E3E-A74E-D58915D506AB}">
      <dgm:prSet/>
      <dgm:spPr/>
      <dgm:t>
        <a:bodyPr/>
        <a:lstStyle/>
        <a:p>
          <a:endParaRPr lang="en-US" sz="3600"/>
        </a:p>
      </dgm:t>
    </dgm:pt>
    <dgm:pt modelId="{E809EAC2-05AB-4C26-83AB-24FADBA1D1C2}">
      <dgm:prSet phldrT="[Text]" custT="1"/>
      <dgm:spPr/>
      <dgm:t>
        <a:bodyPr/>
        <a:lstStyle/>
        <a:p>
          <a:r>
            <a:rPr lang="en-US" sz="2400" dirty="0" err="1"/>
            <a:t>Phần</a:t>
          </a:r>
          <a:r>
            <a:rPr lang="en-US" sz="2400" dirty="0"/>
            <a:t> 2</a:t>
          </a:r>
        </a:p>
      </dgm:t>
    </dgm:pt>
    <dgm:pt modelId="{C4A7B3B7-0F29-444C-8B33-2AD55F26CA69}" type="parTrans" cxnId="{0F3796DA-2410-4469-982F-46BF54DB4CD1}">
      <dgm:prSet/>
      <dgm:spPr/>
      <dgm:t>
        <a:bodyPr/>
        <a:lstStyle/>
        <a:p>
          <a:endParaRPr lang="en-US" sz="3600"/>
        </a:p>
      </dgm:t>
    </dgm:pt>
    <dgm:pt modelId="{34D40788-7474-41DF-B9D1-A86C28E7C82D}" type="sibTrans" cxnId="{0F3796DA-2410-4469-982F-46BF54DB4CD1}">
      <dgm:prSet/>
      <dgm:spPr/>
      <dgm:t>
        <a:bodyPr/>
        <a:lstStyle/>
        <a:p>
          <a:endParaRPr lang="en-US" sz="3600"/>
        </a:p>
      </dgm:t>
    </dgm:pt>
    <dgm:pt modelId="{7ACF46D7-5C9D-4727-A191-54F1A727AC86}">
      <dgm:prSet phldrT="[Text]" custT="1"/>
      <dgm:spPr/>
      <dgm:t>
        <a:bodyPr/>
        <a:lstStyle/>
        <a:p>
          <a:r>
            <a:rPr lang="en-US" sz="2000" dirty="0"/>
            <a:t>Convolutional Neural Network </a:t>
          </a:r>
          <a:r>
            <a:rPr lang="en-US" sz="2000" dirty="0" err="1"/>
            <a:t>và</a:t>
          </a:r>
          <a:r>
            <a:rPr lang="en-US" sz="2000" dirty="0"/>
            <a:t> </a:t>
          </a:r>
          <a:r>
            <a:rPr lang="en-US" sz="2000" dirty="0" err="1"/>
            <a:t>các</a:t>
          </a:r>
          <a:r>
            <a:rPr lang="en-US" sz="2000" dirty="0"/>
            <a:t> </a:t>
          </a:r>
          <a:r>
            <a:rPr lang="en-US" sz="2000" dirty="0" err="1"/>
            <a:t>mô</a:t>
          </a:r>
          <a:r>
            <a:rPr lang="en-US" sz="2000" dirty="0"/>
            <a:t> </a:t>
          </a:r>
          <a:r>
            <a:rPr lang="en-US" sz="2000" dirty="0" err="1"/>
            <a:t>hình</a:t>
          </a:r>
          <a:r>
            <a:rPr lang="en-US" sz="2000" dirty="0"/>
            <a:t> </a:t>
          </a:r>
          <a:r>
            <a:rPr lang="en-US" sz="2000" dirty="0" err="1"/>
            <a:t>Học</a:t>
          </a:r>
          <a:r>
            <a:rPr lang="en-US" sz="2000" dirty="0"/>
            <a:t> </a:t>
          </a:r>
          <a:r>
            <a:rPr lang="en-US" sz="2000" dirty="0" err="1"/>
            <a:t>Máy</a:t>
          </a:r>
          <a:endParaRPr lang="en-US" sz="2000" dirty="0"/>
        </a:p>
      </dgm:t>
    </dgm:pt>
    <dgm:pt modelId="{624D23C7-6154-4984-8B64-176C6BE19BA5}" type="parTrans" cxnId="{824AB335-E10F-4A06-A8B9-F0965C473140}">
      <dgm:prSet/>
      <dgm:spPr/>
      <dgm:t>
        <a:bodyPr/>
        <a:lstStyle/>
        <a:p>
          <a:endParaRPr lang="en-US" sz="3600"/>
        </a:p>
      </dgm:t>
    </dgm:pt>
    <dgm:pt modelId="{CBE8F0E9-48CD-4244-8C9F-80A6A1CDBBE3}" type="sibTrans" cxnId="{824AB335-E10F-4A06-A8B9-F0965C473140}">
      <dgm:prSet/>
      <dgm:spPr/>
      <dgm:t>
        <a:bodyPr/>
        <a:lstStyle/>
        <a:p>
          <a:endParaRPr lang="en-US" sz="3600"/>
        </a:p>
      </dgm:t>
    </dgm:pt>
    <dgm:pt modelId="{61C9F54A-DAD7-415C-BDE7-F9AC6B805B2D}">
      <dgm:prSet phldrT="[Text]" custT="1"/>
      <dgm:spPr/>
      <dgm:t>
        <a:bodyPr/>
        <a:lstStyle/>
        <a:p>
          <a:r>
            <a:rPr lang="en-US" sz="2400" dirty="0" err="1"/>
            <a:t>Phần</a:t>
          </a:r>
          <a:r>
            <a:rPr lang="en-US" sz="2400" dirty="0"/>
            <a:t> 3</a:t>
          </a:r>
        </a:p>
      </dgm:t>
    </dgm:pt>
    <dgm:pt modelId="{69DAEF0E-22EF-48C9-9D7A-F862EE265767}" type="parTrans" cxnId="{735CB044-1C19-4516-9456-F8F7AA51455A}">
      <dgm:prSet/>
      <dgm:spPr/>
      <dgm:t>
        <a:bodyPr/>
        <a:lstStyle/>
        <a:p>
          <a:endParaRPr lang="en-US" sz="3600"/>
        </a:p>
      </dgm:t>
    </dgm:pt>
    <dgm:pt modelId="{17F54628-C81C-4594-B9E3-ABE52C4D2E57}" type="sibTrans" cxnId="{735CB044-1C19-4516-9456-F8F7AA51455A}">
      <dgm:prSet/>
      <dgm:spPr/>
      <dgm:t>
        <a:bodyPr/>
        <a:lstStyle/>
        <a:p>
          <a:endParaRPr lang="en-US" sz="3600"/>
        </a:p>
      </dgm:t>
    </dgm:pt>
    <dgm:pt modelId="{8E586E89-23E6-443F-9745-D77CB142F840}">
      <dgm:prSet phldrT="[Text]" custT="1"/>
      <dgm:spPr/>
      <dgm:t>
        <a:bodyPr/>
        <a:lstStyle/>
        <a:p>
          <a:endParaRPr lang="en-US" sz="2400" dirty="0"/>
        </a:p>
      </dgm:t>
    </dgm:pt>
    <dgm:pt modelId="{99648058-D03F-4B0F-BB0D-7A648C49D51B}" type="parTrans" cxnId="{B9E88E46-2EF5-4EBB-B563-D1BD6AFC3105}">
      <dgm:prSet/>
      <dgm:spPr/>
      <dgm:t>
        <a:bodyPr/>
        <a:lstStyle/>
        <a:p>
          <a:endParaRPr lang="en-US" sz="3600"/>
        </a:p>
      </dgm:t>
    </dgm:pt>
    <dgm:pt modelId="{FE82DAA5-42F6-4684-8C28-A2185DC630B8}" type="sibTrans" cxnId="{B9E88E46-2EF5-4EBB-B563-D1BD6AFC3105}">
      <dgm:prSet/>
      <dgm:spPr/>
      <dgm:t>
        <a:bodyPr/>
        <a:lstStyle/>
        <a:p>
          <a:endParaRPr lang="en-US" sz="3600"/>
        </a:p>
      </dgm:t>
    </dgm:pt>
    <dgm:pt modelId="{051DE200-20C1-407C-AACE-0E686A061E86}">
      <dgm:prSet phldrT="[Text]" custT="1"/>
      <dgm:spPr/>
      <dgm:t>
        <a:bodyPr/>
        <a:lstStyle/>
        <a:p>
          <a:r>
            <a:rPr lang="en-US" sz="2000" dirty="0"/>
            <a:t>Thu </a:t>
          </a:r>
          <a:r>
            <a:rPr lang="en-US" sz="2000" dirty="0" err="1"/>
            <a:t>thập</a:t>
          </a:r>
          <a:r>
            <a:rPr lang="en-US" sz="2000" dirty="0"/>
            <a:t> </a:t>
          </a:r>
          <a:r>
            <a:rPr lang="en-US" sz="2000" dirty="0" err="1"/>
            <a:t>và</a:t>
          </a:r>
          <a:r>
            <a:rPr lang="en-US" sz="2000" dirty="0"/>
            <a:t> </a:t>
          </a:r>
          <a:r>
            <a:rPr lang="en-US" sz="2000" dirty="0" err="1"/>
            <a:t>phân</a:t>
          </a:r>
          <a:r>
            <a:rPr lang="en-US" sz="2000" dirty="0"/>
            <a:t> </a:t>
          </a:r>
          <a:r>
            <a:rPr lang="en-US" sz="2000" dirty="0" err="1"/>
            <a:t>tích</a:t>
          </a:r>
          <a:r>
            <a:rPr lang="en-US" sz="2000" dirty="0"/>
            <a:t> </a:t>
          </a:r>
          <a:r>
            <a:rPr lang="en-US" sz="2000" dirty="0" err="1"/>
            <a:t>các</a:t>
          </a:r>
          <a:r>
            <a:rPr lang="en-US" sz="2000" dirty="0"/>
            <a:t> </a:t>
          </a:r>
          <a:r>
            <a:rPr lang="en-US" sz="2000" dirty="0" err="1"/>
            <a:t>đặc</a:t>
          </a:r>
          <a:r>
            <a:rPr lang="en-US" sz="2000" dirty="0"/>
            <a:t> </a:t>
          </a:r>
          <a:r>
            <a:rPr lang="en-US" sz="2000" dirty="0" err="1"/>
            <a:t>trưng</a:t>
          </a:r>
          <a:r>
            <a:rPr lang="en-US" sz="2000" dirty="0"/>
            <a:t> </a:t>
          </a:r>
          <a:r>
            <a:rPr lang="en-US" sz="2000" dirty="0" err="1"/>
            <a:t>từ</a:t>
          </a:r>
          <a:r>
            <a:rPr lang="en-US" sz="2000" dirty="0"/>
            <a:t> </a:t>
          </a:r>
          <a:r>
            <a:rPr lang="en-US" sz="2000" dirty="0" err="1"/>
            <a:t>mẫu</a:t>
          </a:r>
          <a:endParaRPr lang="en-US" sz="2000" dirty="0"/>
        </a:p>
      </dgm:t>
    </dgm:pt>
    <dgm:pt modelId="{34377B88-4ECC-4F95-BAA3-9E2A70A120C2}" type="parTrans" cxnId="{30E55311-711D-4CEA-85FA-F38A635AD1D4}">
      <dgm:prSet/>
      <dgm:spPr/>
      <dgm:t>
        <a:bodyPr/>
        <a:lstStyle/>
        <a:p>
          <a:endParaRPr lang="en-US" sz="3600"/>
        </a:p>
      </dgm:t>
    </dgm:pt>
    <dgm:pt modelId="{F54F1E95-FC70-4592-B9C6-9C14CFDDC523}" type="sibTrans" cxnId="{30E55311-711D-4CEA-85FA-F38A635AD1D4}">
      <dgm:prSet/>
      <dgm:spPr/>
      <dgm:t>
        <a:bodyPr/>
        <a:lstStyle/>
        <a:p>
          <a:endParaRPr lang="en-US" sz="3600"/>
        </a:p>
      </dgm:t>
    </dgm:pt>
    <dgm:pt modelId="{DFCAF709-89FD-49C1-BB3E-7AABB6132A40}">
      <dgm:prSet phldrT="[Text]" custT="1"/>
      <dgm:spPr/>
      <dgm:t>
        <a:bodyPr/>
        <a:lstStyle/>
        <a:p>
          <a:endParaRPr lang="en-US" sz="2400" dirty="0"/>
        </a:p>
      </dgm:t>
    </dgm:pt>
    <dgm:pt modelId="{B683AA29-4744-483F-B36B-665132683D61}" type="sibTrans" cxnId="{0CC5B3C0-2056-48B2-AE58-18E68E416D8B}">
      <dgm:prSet/>
      <dgm:spPr/>
      <dgm:t>
        <a:bodyPr/>
        <a:lstStyle/>
        <a:p>
          <a:endParaRPr lang="en-US" sz="3600"/>
        </a:p>
      </dgm:t>
    </dgm:pt>
    <dgm:pt modelId="{33E1838F-210E-462C-BB6C-FE1BBA8D9397}" type="parTrans" cxnId="{0CC5B3C0-2056-48B2-AE58-18E68E416D8B}">
      <dgm:prSet/>
      <dgm:spPr/>
      <dgm:t>
        <a:bodyPr/>
        <a:lstStyle/>
        <a:p>
          <a:endParaRPr lang="en-US" sz="3600"/>
        </a:p>
      </dgm:t>
    </dgm:pt>
    <dgm:pt modelId="{5044C966-A4C3-406C-855D-B5A3D69A8960}">
      <dgm:prSet phldrT="[Text]" custT="1"/>
      <dgm:spPr/>
      <dgm:t>
        <a:bodyPr/>
        <a:lstStyle/>
        <a:p>
          <a:r>
            <a:rPr lang="en-US" sz="2400" dirty="0" err="1"/>
            <a:t>Phần</a:t>
          </a:r>
          <a:r>
            <a:rPr lang="en-US" sz="2400" dirty="0"/>
            <a:t> 4</a:t>
          </a:r>
        </a:p>
      </dgm:t>
    </dgm:pt>
    <dgm:pt modelId="{762717D4-B24C-44FE-99C6-655E3DFECAEF}" type="parTrans" cxnId="{11D7F46E-7870-4D8E-B069-67C430D7D077}">
      <dgm:prSet/>
      <dgm:spPr/>
      <dgm:t>
        <a:bodyPr/>
        <a:lstStyle/>
        <a:p>
          <a:endParaRPr lang="en-US" sz="3600"/>
        </a:p>
      </dgm:t>
    </dgm:pt>
    <dgm:pt modelId="{B42FE0A6-A2C3-45A0-B7CD-6ACC2D7135B7}" type="sibTrans" cxnId="{11D7F46E-7870-4D8E-B069-67C430D7D077}">
      <dgm:prSet/>
      <dgm:spPr/>
      <dgm:t>
        <a:bodyPr/>
        <a:lstStyle/>
        <a:p>
          <a:endParaRPr lang="en-US" sz="3600"/>
        </a:p>
      </dgm:t>
    </dgm:pt>
    <dgm:pt modelId="{A1D879D6-8B54-4D23-80B5-AB9C51663F9E}">
      <dgm:prSet phldrT="[Text]" custT="1"/>
      <dgm:spPr/>
      <dgm:t>
        <a:bodyPr/>
        <a:lstStyle/>
        <a:p>
          <a:endParaRPr lang="en-US" sz="2400" dirty="0"/>
        </a:p>
      </dgm:t>
    </dgm:pt>
    <dgm:pt modelId="{C9AB54BD-E098-414F-814B-870AE68E7BAE}" type="parTrans" cxnId="{84084487-F41B-48FF-B1F6-489E7E6C5087}">
      <dgm:prSet/>
      <dgm:spPr/>
      <dgm:t>
        <a:bodyPr/>
        <a:lstStyle/>
        <a:p>
          <a:endParaRPr lang="en-US" sz="3600"/>
        </a:p>
      </dgm:t>
    </dgm:pt>
    <dgm:pt modelId="{837AFDBC-3323-462C-BEEC-0E2E4B2D3B44}" type="sibTrans" cxnId="{84084487-F41B-48FF-B1F6-489E7E6C5087}">
      <dgm:prSet/>
      <dgm:spPr/>
      <dgm:t>
        <a:bodyPr/>
        <a:lstStyle/>
        <a:p>
          <a:endParaRPr lang="en-US" sz="3600"/>
        </a:p>
      </dgm:t>
    </dgm:pt>
    <dgm:pt modelId="{5EE43556-35D6-45F9-929A-425922BEB22A}">
      <dgm:prSet phldrT="[Text]" custT="1"/>
      <dgm:spPr/>
      <dgm:t>
        <a:bodyPr/>
        <a:lstStyle/>
        <a:p>
          <a:r>
            <a:rPr lang="en-US" sz="2000" dirty="0" err="1"/>
            <a:t>Thực</a:t>
          </a:r>
          <a:r>
            <a:rPr lang="en-US" sz="2000" dirty="0"/>
            <a:t> </a:t>
          </a:r>
          <a:r>
            <a:rPr lang="en-US" sz="2000" dirty="0" err="1"/>
            <a:t>nghiệm</a:t>
          </a:r>
          <a:endParaRPr lang="en-US" sz="2000" dirty="0"/>
        </a:p>
      </dgm:t>
    </dgm:pt>
    <dgm:pt modelId="{B8CD7F31-D7B4-41B6-911E-5B3D9C6D0C8E}" type="parTrans" cxnId="{6496D24E-9FC6-4030-91CE-2F38FB23E368}">
      <dgm:prSet/>
      <dgm:spPr/>
      <dgm:t>
        <a:bodyPr/>
        <a:lstStyle/>
        <a:p>
          <a:endParaRPr lang="en-US" sz="3600"/>
        </a:p>
      </dgm:t>
    </dgm:pt>
    <dgm:pt modelId="{434EBA1F-369D-4645-8491-66271F50DBA1}" type="sibTrans" cxnId="{6496D24E-9FC6-4030-91CE-2F38FB23E368}">
      <dgm:prSet/>
      <dgm:spPr/>
      <dgm:t>
        <a:bodyPr/>
        <a:lstStyle/>
        <a:p>
          <a:endParaRPr lang="en-US" sz="3600"/>
        </a:p>
      </dgm:t>
    </dgm:pt>
    <dgm:pt modelId="{CED01259-6423-498C-B461-C147C7C68104}">
      <dgm:prSet phldrT="[Text]" custT="1"/>
      <dgm:spPr/>
      <dgm:t>
        <a:bodyPr/>
        <a:lstStyle/>
        <a:p>
          <a:r>
            <a:rPr lang="en-US" sz="2400" dirty="0" err="1"/>
            <a:t>Phần</a:t>
          </a:r>
          <a:r>
            <a:rPr lang="en-US" sz="2400" dirty="0"/>
            <a:t> 5</a:t>
          </a:r>
        </a:p>
      </dgm:t>
    </dgm:pt>
    <dgm:pt modelId="{CE43CF44-782B-4209-9A89-F0FE0A230D86}" type="parTrans" cxnId="{2B2BAC5E-8E36-49F7-9EFA-3A5DF40AEE36}">
      <dgm:prSet/>
      <dgm:spPr/>
      <dgm:t>
        <a:bodyPr/>
        <a:lstStyle/>
        <a:p>
          <a:endParaRPr lang="en-US" sz="3600"/>
        </a:p>
      </dgm:t>
    </dgm:pt>
    <dgm:pt modelId="{DF2B5062-1D16-4C7D-98CD-CC88C0752C32}" type="sibTrans" cxnId="{2B2BAC5E-8E36-49F7-9EFA-3A5DF40AEE36}">
      <dgm:prSet/>
      <dgm:spPr/>
      <dgm:t>
        <a:bodyPr/>
        <a:lstStyle/>
        <a:p>
          <a:endParaRPr lang="en-US" sz="3600"/>
        </a:p>
      </dgm:t>
    </dgm:pt>
    <dgm:pt modelId="{012EE778-456D-473E-B263-83D242ABFD66}">
      <dgm:prSet phldrT="[Text]" custT="1"/>
      <dgm:spPr/>
      <dgm:t>
        <a:bodyPr/>
        <a:lstStyle/>
        <a:p>
          <a:endParaRPr lang="en-US" sz="2400" dirty="0"/>
        </a:p>
      </dgm:t>
    </dgm:pt>
    <dgm:pt modelId="{EEEC2C1D-5986-43E7-BF67-D7F4940D2EE7}" type="parTrans" cxnId="{40C33F53-845C-4957-B7DD-A175B8447DF4}">
      <dgm:prSet/>
      <dgm:spPr/>
      <dgm:t>
        <a:bodyPr/>
        <a:lstStyle/>
        <a:p>
          <a:endParaRPr lang="en-US" sz="3600"/>
        </a:p>
      </dgm:t>
    </dgm:pt>
    <dgm:pt modelId="{F17A2575-78C1-41A9-9F33-15343E00E9F7}" type="sibTrans" cxnId="{40C33F53-845C-4957-B7DD-A175B8447DF4}">
      <dgm:prSet/>
      <dgm:spPr/>
      <dgm:t>
        <a:bodyPr/>
        <a:lstStyle/>
        <a:p>
          <a:endParaRPr lang="en-US" sz="3600"/>
        </a:p>
      </dgm:t>
    </dgm:pt>
    <dgm:pt modelId="{9D92FA3E-91B2-4E55-9152-7BC072FF921C}">
      <dgm:prSet phldrT="[Text]" custT="1"/>
      <dgm:spPr/>
      <dgm:t>
        <a:bodyPr/>
        <a:lstStyle/>
        <a:p>
          <a:r>
            <a:rPr lang="en-US" sz="2000" dirty="0" err="1"/>
            <a:t>Kết</a:t>
          </a:r>
          <a:r>
            <a:rPr lang="en-US" sz="2000" dirty="0"/>
            <a:t> </a:t>
          </a:r>
          <a:r>
            <a:rPr lang="en-US" sz="2000" dirty="0" err="1"/>
            <a:t>luận</a:t>
          </a:r>
          <a:endParaRPr lang="en-US" sz="2000" dirty="0"/>
        </a:p>
      </dgm:t>
    </dgm:pt>
    <dgm:pt modelId="{5EE8C97E-72DD-4D72-B8E7-7586D989A048}" type="parTrans" cxnId="{BC537762-EE61-48AA-9269-B5F65631F84A}">
      <dgm:prSet/>
      <dgm:spPr/>
      <dgm:t>
        <a:bodyPr/>
        <a:lstStyle/>
        <a:p>
          <a:endParaRPr lang="en-US" sz="3600"/>
        </a:p>
      </dgm:t>
    </dgm:pt>
    <dgm:pt modelId="{8E6CB783-D5F4-4A70-AD67-8D79C1F56642}" type="sibTrans" cxnId="{BC537762-EE61-48AA-9269-B5F65631F84A}">
      <dgm:prSet/>
      <dgm:spPr/>
      <dgm:t>
        <a:bodyPr/>
        <a:lstStyle/>
        <a:p>
          <a:endParaRPr lang="en-US" sz="3600"/>
        </a:p>
      </dgm:t>
    </dgm:pt>
    <dgm:pt modelId="{EA574B4C-F660-4A14-998D-1264369B558D}" type="pres">
      <dgm:prSet presAssocID="{B7EE342B-8B3A-44E4-A15E-6065F490A1E2}" presName="Name0" presStyleCnt="0">
        <dgm:presLayoutVars>
          <dgm:chMax/>
          <dgm:chPref val="3"/>
          <dgm:dir/>
          <dgm:animOne val="branch"/>
          <dgm:animLvl val="lvl"/>
        </dgm:presLayoutVars>
      </dgm:prSet>
      <dgm:spPr/>
    </dgm:pt>
    <dgm:pt modelId="{CCC92EB8-9EDD-4304-B39B-EEDA060BFD52}" type="pres">
      <dgm:prSet presAssocID="{76C52851-776D-4A9E-8B81-5552CC8056EF}" presName="composite" presStyleCnt="0"/>
      <dgm:spPr/>
    </dgm:pt>
    <dgm:pt modelId="{6460A8C2-0CA0-4D9D-812A-81D638F40BC2}" type="pres">
      <dgm:prSet presAssocID="{76C52851-776D-4A9E-8B81-5552CC8056EF}" presName="FirstChild" presStyleLbl="revTx" presStyleIdx="0" presStyleCnt="10">
        <dgm:presLayoutVars>
          <dgm:chMax val="0"/>
          <dgm:chPref val="0"/>
          <dgm:bulletEnabled val="1"/>
        </dgm:presLayoutVars>
      </dgm:prSet>
      <dgm:spPr/>
    </dgm:pt>
    <dgm:pt modelId="{47607959-2384-4996-9F07-071CE5DC8223}" type="pres">
      <dgm:prSet presAssocID="{76C52851-776D-4A9E-8B81-5552CC8056EF}" presName="Parent" presStyleLbl="alignNode1" presStyleIdx="0" presStyleCnt="5">
        <dgm:presLayoutVars>
          <dgm:chMax val="3"/>
          <dgm:chPref val="3"/>
          <dgm:bulletEnabled val="1"/>
        </dgm:presLayoutVars>
      </dgm:prSet>
      <dgm:spPr/>
    </dgm:pt>
    <dgm:pt modelId="{3E8B1FD0-7C14-43E1-B590-E64C1030F2F9}" type="pres">
      <dgm:prSet presAssocID="{76C52851-776D-4A9E-8B81-5552CC8056EF}" presName="Accent" presStyleLbl="parChTrans1D1" presStyleIdx="0" presStyleCnt="5"/>
      <dgm:spPr/>
    </dgm:pt>
    <dgm:pt modelId="{4116FFD5-FEEC-498C-AA56-9EAB9C514198}" type="pres">
      <dgm:prSet presAssocID="{76C52851-776D-4A9E-8B81-5552CC8056EF}" presName="Child" presStyleLbl="revTx" presStyleIdx="1" presStyleCnt="10">
        <dgm:presLayoutVars>
          <dgm:chMax val="0"/>
          <dgm:chPref val="0"/>
          <dgm:bulletEnabled val="1"/>
        </dgm:presLayoutVars>
      </dgm:prSet>
      <dgm:spPr/>
    </dgm:pt>
    <dgm:pt modelId="{B2612E87-7B6B-4707-B5E6-6C0D545CFB30}" type="pres">
      <dgm:prSet presAssocID="{32DA0FC6-EDB6-40AB-B9F8-DE7A1F447F08}" presName="sibTrans" presStyleCnt="0"/>
      <dgm:spPr/>
    </dgm:pt>
    <dgm:pt modelId="{0079444E-3B80-4937-9732-9D996617F00F}" type="pres">
      <dgm:prSet presAssocID="{E809EAC2-05AB-4C26-83AB-24FADBA1D1C2}" presName="composite" presStyleCnt="0"/>
      <dgm:spPr/>
    </dgm:pt>
    <dgm:pt modelId="{063E137D-29B5-40EC-B92A-6AF2E1760EBA}" type="pres">
      <dgm:prSet presAssocID="{E809EAC2-05AB-4C26-83AB-24FADBA1D1C2}" presName="FirstChild" presStyleLbl="revTx" presStyleIdx="2" presStyleCnt="10">
        <dgm:presLayoutVars>
          <dgm:chMax val="0"/>
          <dgm:chPref val="0"/>
          <dgm:bulletEnabled val="1"/>
        </dgm:presLayoutVars>
      </dgm:prSet>
      <dgm:spPr/>
    </dgm:pt>
    <dgm:pt modelId="{B2893701-09EC-4239-9A87-A43C61DE78ED}" type="pres">
      <dgm:prSet presAssocID="{E809EAC2-05AB-4C26-83AB-24FADBA1D1C2}" presName="Parent" presStyleLbl="alignNode1" presStyleIdx="1" presStyleCnt="5">
        <dgm:presLayoutVars>
          <dgm:chMax val="3"/>
          <dgm:chPref val="3"/>
          <dgm:bulletEnabled val="1"/>
        </dgm:presLayoutVars>
      </dgm:prSet>
      <dgm:spPr/>
    </dgm:pt>
    <dgm:pt modelId="{8411E1A6-FC8F-4D4D-94EB-46A63BE75041}" type="pres">
      <dgm:prSet presAssocID="{E809EAC2-05AB-4C26-83AB-24FADBA1D1C2}" presName="Accent" presStyleLbl="parChTrans1D1" presStyleIdx="1" presStyleCnt="5"/>
      <dgm:spPr/>
    </dgm:pt>
    <dgm:pt modelId="{EDA86AAB-0826-4EDB-8E64-3B08D6663A50}" type="pres">
      <dgm:prSet presAssocID="{E809EAC2-05AB-4C26-83AB-24FADBA1D1C2}" presName="Child" presStyleLbl="revTx" presStyleIdx="3" presStyleCnt="10">
        <dgm:presLayoutVars>
          <dgm:chMax val="0"/>
          <dgm:chPref val="0"/>
          <dgm:bulletEnabled val="1"/>
        </dgm:presLayoutVars>
      </dgm:prSet>
      <dgm:spPr/>
    </dgm:pt>
    <dgm:pt modelId="{2D780E2F-BA94-44D5-8E35-A20329DF2EE8}" type="pres">
      <dgm:prSet presAssocID="{34D40788-7474-41DF-B9D1-A86C28E7C82D}" presName="sibTrans" presStyleCnt="0"/>
      <dgm:spPr/>
    </dgm:pt>
    <dgm:pt modelId="{D62BD85E-E6AA-465F-A394-52FEA47381B6}" type="pres">
      <dgm:prSet presAssocID="{61C9F54A-DAD7-415C-BDE7-F9AC6B805B2D}" presName="composite" presStyleCnt="0"/>
      <dgm:spPr/>
    </dgm:pt>
    <dgm:pt modelId="{2DF777BE-60EF-4C43-9FEE-029A39CFF71E}" type="pres">
      <dgm:prSet presAssocID="{61C9F54A-DAD7-415C-BDE7-F9AC6B805B2D}" presName="FirstChild" presStyleLbl="revTx" presStyleIdx="4" presStyleCnt="10">
        <dgm:presLayoutVars>
          <dgm:chMax val="0"/>
          <dgm:chPref val="0"/>
          <dgm:bulletEnabled val="1"/>
        </dgm:presLayoutVars>
      </dgm:prSet>
      <dgm:spPr/>
    </dgm:pt>
    <dgm:pt modelId="{9890F58E-D71D-4F7B-8B7E-930DEC9533EA}" type="pres">
      <dgm:prSet presAssocID="{61C9F54A-DAD7-415C-BDE7-F9AC6B805B2D}" presName="Parent" presStyleLbl="alignNode1" presStyleIdx="2" presStyleCnt="5">
        <dgm:presLayoutVars>
          <dgm:chMax val="3"/>
          <dgm:chPref val="3"/>
          <dgm:bulletEnabled val="1"/>
        </dgm:presLayoutVars>
      </dgm:prSet>
      <dgm:spPr/>
    </dgm:pt>
    <dgm:pt modelId="{C5CA8904-9E44-44D6-AE06-206EE2F9A085}" type="pres">
      <dgm:prSet presAssocID="{61C9F54A-DAD7-415C-BDE7-F9AC6B805B2D}" presName="Accent" presStyleLbl="parChTrans1D1" presStyleIdx="2" presStyleCnt="5"/>
      <dgm:spPr/>
    </dgm:pt>
    <dgm:pt modelId="{CFB2F837-56DD-4FD1-B44C-E7414FF5D708}" type="pres">
      <dgm:prSet presAssocID="{61C9F54A-DAD7-415C-BDE7-F9AC6B805B2D}" presName="Child" presStyleLbl="revTx" presStyleIdx="5" presStyleCnt="10">
        <dgm:presLayoutVars>
          <dgm:chMax val="0"/>
          <dgm:chPref val="0"/>
          <dgm:bulletEnabled val="1"/>
        </dgm:presLayoutVars>
      </dgm:prSet>
      <dgm:spPr/>
    </dgm:pt>
    <dgm:pt modelId="{2C0A8018-9274-4361-AF45-6F207B86ABD8}" type="pres">
      <dgm:prSet presAssocID="{17F54628-C81C-4594-B9E3-ABE52C4D2E57}" presName="sibTrans" presStyleCnt="0"/>
      <dgm:spPr/>
    </dgm:pt>
    <dgm:pt modelId="{D5C77009-872F-4478-98DB-23903B16D5AC}" type="pres">
      <dgm:prSet presAssocID="{5044C966-A4C3-406C-855D-B5A3D69A8960}" presName="composite" presStyleCnt="0"/>
      <dgm:spPr/>
    </dgm:pt>
    <dgm:pt modelId="{1F155DC7-3242-42A3-9725-EAE9F9072928}" type="pres">
      <dgm:prSet presAssocID="{5044C966-A4C3-406C-855D-B5A3D69A8960}" presName="FirstChild" presStyleLbl="revTx" presStyleIdx="6" presStyleCnt="10">
        <dgm:presLayoutVars>
          <dgm:chMax val="0"/>
          <dgm:chPref val="0"/>
          <dgm:bulletEnabled val="1"/>
        </dgm:presLayoutVars>
      </dgm:prSet>
      <dgm:spPr/>
    </dgm:pt>
    <dgm:pt modelId="{5DC3FC18-B347-450F-A8E1-B818B8120784}" type="pres">
      <dgm:prSet presAssocID="{5044C966-A4C3-406C-855D-B5A3D69A8960}" presName="Parent" presStyleLbl="alignNode1" presStyleIdx="3" presStyleCnt="5">
        <dgm:presLayoutVars>
          <dgm:chMax val="3"/>
          <dgm:chPref val="3"/>
          <dgm:bulletEnabled val="1"/>
        </dgm:presLayoutVars>
      </dgm:prSet>
      <dgm:spPr/>
    </dgm:pt>
    <dgm:pt modelId="{264B773A-FA16-4CCD-85D9-7BFB36520BE8}" type="pres">
      <dgm:prSet presAssocID="{5044C966-A4C3-406C-855D-B5A3D69A8960}" presName="Accent" presStyleLbl="parChTrans1D1" presStyleIdx="3" presStyleCnt="5"/>
      <dgm:spPr/>
    </dgm:pt>
    <dgm:pt modelId="{768564E9-1836-47CC-8292-4832C7391925}" type="pres">
      <dgm:prSet presAssocID="{5044C966-A4C3-406C-855D-B5A3D69A8960}" presName="Child" presStyleLbl="revTx" presStyleIdx="7" presStyleCnt="10">
        <dgm:presLayoutVars>
          <dgm:chMax val="0"/>
          <dgm:chPref val="0"/>
          <dgm:bulletEnabled val="1"/>
        </dgm:presLayoutVars>
      </dgm:prSet>
      <dgm:spPr/>
    </dgm:pt>
    <dgm:pt modelId="{71F546A7-554F-4B91-8367-79342104B13B}" type="pres">
      <dgm:prSet presAssocID="{B42FE0A6-A2C3-45A0-B7CD-6ACC2D7135B7}" presName="sibTrans" presStyleCnt="0"/>
      <dgm:spPr/>
    </dgm:pt>
    <dgm:pt modelId="{E8C8F113-8892-4CE3-8B73-5F0BCDBEBA4D}" type="pres">
      <dgm:prSet presAssocID="{CED01259-6423-498C-B461-C147C7C68104}" presName="composite" presStyleCnt="0"/>
      <dgm:spPr/>
    </dgm:pt>
    <dgm:pt modelId="{9FBCB5DB-6158-40D0-98D4-279D4F7DD845}" type="pres">
      <dgm:prSet presAssocID="{CED01259-6423-498C-B461-C147C7C68104}" presName="FirstChild" presStyleLbl="revTx" presStyleIdx="8" presStyleCnt="10">
        <dgm:presLayoutVars>
          <dgm:chMax val="0"/>
          <dgm:chPref val="0"/>
          <dgm:bulletEnabled val="1"/>
        </dgm:presLayoutVars>
      </dgm:prSet>
      <dgm:spPr/>
    </dgm:pt>
    <dgm:pt modelId="{1AE754FA-CEBD-411C-921F-804C3A6DEEF0}" type="pres">
      <dgm:prSet presAssocID="{CED01259-6423-498C-B461-C147C7C68104}" presName="Parent" presStyleLbl="alignNode1" presStyleIdx="4" presStyleCnt="5">
        <dgm:presLayoutVars>
          <dgm:chMax val="3"/>
          <dgm:chPref val="3"/>
          <dgm:bulletEnabled val="1"/>
        </dgm:presLayoutVars>
      </dgm:prSet>
      <dgm:spPr/>
    </dgm:pt>
    <dgm:pt modelId="{A8CE664E-436C-467D-B842-2617788DDE38}" type="pres">
      <dgm:prSet presAssocID="{CED01259-6423-498C-B461-C147C7C68104}" presName="Accent" presStyleLbl="parChTrans1D1" presStyleIdx="4" presStyleCnt="5"/>
      <dgm:spPr/>
    </dgm:pt>
    <dgm:pt modelId="{70DABAD0-A2C2-413D-B413-237F2097E127}" type="pres">
      <dgm:prSet presAssocID="{CED01259-6423-498C-B461-C147C7C68104}" presName="Child" presStyleLbl="revTx" presStyleIdx="9" presStyleCnt="10">
        <dgm:presLayoutVars>
          <dgm:chMax val="0"/>
          <dgm:chPref val="0"/>
          <dgm:bulletEnabled val="1"/>
        </dgm:presLayoutVars>
      </dgm:prSet>
      <dgm:spPr/>
    </dgm:pt>
  </dgm:ptLst>
  <dgm:cxnLst>
    <dgm:cxn modelId="{30E55311-711D-4CEA-85FA-F38A635AD1D4}" srcId="{61C9F54A-DAD7-415C-BDE7-F9AC6B805B2D}" destId="{051DE200-20C1-407C-AACE-0E686A061E86}" srcOrd="1" destOrd="0" parTransId="{34377B88-4ECC-4F95-BAA3-9E2A70A120C2}" sibTransId="{F54F1E95-FC70-4592-B9C6-9C14CFDDC523}"/>
    <dgm:cxn modelId="{EF72FC1F-8721-4748-B265-DE196659CB06}" type="presOf" srcId="{61C9F54A-DAD7-415C-BDE7-F9AC6B805B2D}" destId="{9890F58E-D71D-4F7B-8B7E-930DEC9533EA}" srcOrd="0" destOrd="0" presId="urn:microsoft.com/office/officeart/2011/layout/TabList"/>
    <dgm:cxn modelId="{13DBD822-C340-4E3E-A74E-D58915D506AB}" srcId="{76C52851-776D-4A9E-8B81-5552CC8056EF}" destId="{DA6DD66C-D579-47D0-964E-7A331A337A2C}" srcOrd="1" destOrd="0" parTransId="{2C3B2178-C7C9-4622-98A8-BDEB6E5A948D}" sibTransId="{B5BECC89-5136-4CFC-83F3-C9E00B9386C7}"/>
    <dgm:cxn modelId="{50E36728-3361-43E7-BF50-302B1D9B7A1E}" type="presOf" srcId="{DFCAF709-89FD-49C1-BB3E-7AABB6132A40}" destId="{063E137D-29B5-40EC-B92A-6AF2E1760EBA}" srcOrd="0" destOrd="0" presId="urn:microsoft.com/office/officeart/2011/layout/TabList"/>
    <dgm:cxn modelId="{2F22EE33-8B90-423A-BD41-8E56A1BA2D85}" type="presOf" srcId="{012EE778-456D-473E-B263-83D242ABFD66}" destId="{9FBCB5DB-6158-40D0-98D4-279D4F7DD845}" srcOrd="0" destOrd="0" presId="urn:microsoft.com/office/officeart/2011/layout/TabList"/>
    <dgm:cxn modelId="{824AB335-E10F-4A06-A8B9-F0965C473140}" srcId="{E809EAC2-05AB-4C26-83AB-24FADBA1D1C2}" destId="{7ACF46D7-5C9D-4727-A191-54F1A727AC86}" srcOrd="1" destOrd="0" parTransId="{624D23C7-6154-4984-8B64-176C6BE19BA5}" sibTransId="{CBE8F0E9-48CD-4244-8C9F-80A6A1CDBBE3}"/>
    <dgm:cxn modelId="{10946B3B-2B82-4D42-B513-B7C7152F64F4}" type="presOf" srcId="{A1D879D6-8B54-4D23-80B5-AB9C51663F9E}" destId="{1F155DC7-3242-42A3-9725-EAE9F9072928}" srcOrd="0" destOrd="0" presId="urn:microsoft.com/office/officeart/2011/layout/TabList"/>
    <dgm:cxn modelId="{2B2BAC5E-8E36-49F7-9EFA-3A5DF40AEE36}" srcId="{B7EE342B-8B3A-44E4-A15E-6065F490A1E2}" destId="{CED01259-6423-498C-B461-C147C7C68104}" srcOrd="4" destOrd="0" parTransId="{CE43CF44-782B-4209-9A89-F0FE0A230D86}" sibTransId="{DF2B5062-1D16-4C7D-98CD-CC88C0752C32}"/>
    <dgm:cxn modelId="{86E32C41-AA66-4A73-A61B-8C7310AD12B2}" type="presOf" srcId="{CED01259-6423-498C-B461-C147C7C68104}" destId="{1AE754FA-CEBD-411C-921F-804C3A6DEEF0}" srcOrd="0" destOrd="0" presId="urn:microsoft.com/office/officeart/2011/layout/TabList"/>
    <dgm:cxn modelId="{BC537762-EE61-48AA-9269-B5F65631F84A}" srcId="{CED01259-6423-498C-B461-C147C7C68104}" destId="{9D92FA3E-91B2-4E55-9152-7BC072FF921C}" srcOrd="1" destOrd="0" parTransId="{5EE8C97E-72DD-4D72-B8E7-7586D989A048}" sibTransId="{8E6CB783-D5F4-4A70-AD67-8D79C1F56642}"/>
    <dgm:cxn modelId="{735CB044-1C19-4516-9456-F8F7AA51455A}" srcId="{B7EE342B-8B3A-44E4-A15E-6065F490A1E2}" destId="{61C9F54A-DAD7-415C-BDE7-F9AC6B805B2D}" srcOrd="2" destOrd="0" parTransId="{69DAEF0E-22EF-48C9-9D7A-F862EE265767}" sibTransId="{17F54628-C81C-4594-B9E3-ABE52C4D2E57}"/>
    <dgm:cxn modelId="{B9E88E46-2EF5-4EBB-B563-D1BD6AFC3105}" srcId="{61C9F54A-DAD7-415C-BDE7-F9AC6B805B2D}" destId="{8E586E89-23E6-443F-9745-D77CB142F840}" srcOrd="0" destOrd="0" parTransId="{99648058-D03F-4B0F-BB0D-7A648C49D51B}" sibTransId="{FE82DAA5-42F6-4684-8C28-A2185DC630B8}"/>
    <dgm:cxn modelId="{F38EFD48-F332-4BD3-A04E-A4E2709C61EA}" type="presOf" srcId="{0AAAA921-7F1B-43DF-BBCE-46B3620D8740}" destId="{6460A8C2-0CA0-4D9D-812A-81D638F40BC2}" srcOrd="0" destOrd="0" presId="urn:microsoft.com/office/officeart/2011/layout/TabList"/>
    <dgm:cxn modelId="{CEAD664B-3958-4B31-A367-52CCE73A9B14}" type="presOf" srcId="{E809EAC2-05AB-4C26-83AB-24FADBA1D1C2}" destId="{B2893701-09EC-4239-9A87-A43C61DE78ED}" srcOrd="0" destOrd="0" presId="urn:microsoft.com/office/officeart/2011/layout/TabList"/>
    <dgm:cxn modelId="{6496D24E-9FC6-4030-91CE-2F38FB23E368}" srcId="{5044C966-A4C3-406C-855D-B5A3D69A8960}" destId="{5EE43556-35D6-45F9-929A-425922BEB22A}" srcOrd="1" destOrd="0" parTransId="{B8CD7F31-D7B4-41B6-911E-5B3D9C6D0C8E}" sibTransId="{434EBA1F-369D-4645-8491-66271F50DBA1}"/>
    <dgm:cxn modelId="{11D7F46E-7870-4D8E-B069-67C430D7D077}" srcId="{B7EE342B-8B3A-44E4-A15E-6065F490A1E2}" destId="{5044C966-A4C3-406C-855D-B5A3D69A8960}" srcOrd="3" destOrd="0" parTransId="{762717D4-B24C-44FE-99C6-655E3DFECAEF}" sibTransId="{B42FE0A6-A2C3-45A0-B7CD-6ACC2D7135B7}"/>
    <dgm:cxn modelId="{4EB4874F-55D9-4F94-A7A1-953144E7ED5B}" type="presOf" srcId="{7ACF46D7-5C9D-4727-A191-54F1A727AC86}" destId="{EDA86AAB-0826-4EDB-8E64-3B08D6663A50}" srcOrd="0" destOrd="0" presId="urn:microsoft.com/office/officeart/2011/layout/TabList"/>
    <dgm:cxn modelId="{40C33F53-845C-4957-B7DD-A175B8447DF4}" srcId="{CED01259-6423-498C-B461-C147C7C68104}" destId="{012EE778-456D-473E-B263-83D242ABFD66}" srcOrd="0" destOrd="0" parTransId="{EEEC2C1D-5986-43E7-BF67-D7F4940D2EE7}" sibTransId="{F17A2575-78C1-41A9-9F33-15343E00E9F7}"/>
    <dgm:cxn modelId="{578FFB82-AE17-4DED-B0D2-D34A5A4F5C7A}" type="presOf" srcId="{8E586E89-23E6-443F-9745-D77CB142F840}" destId="{2DF777BE-60EF-4C43-9FEE-029A39CFF71E}" srcOrd="0" destOrd="0" presId="urn:microsoft.com/office/officeart/2011/layout/TabList"/>
    <dgm:cxn modelId="{84084487-F41B-48FF-B1F6-489E7E6C5087}" srcId="{5044C966-A4C3-406C-855D-B5A3D69A8960}" destId="{A1D879D6-8B54-4D23-80B5-AB9C51663F9E}" srcOrd="0" destOrd="0" parTransId="{C9AB54BD-E098-414F-814B-870AE68E7BAE}" sibTransId="{837AFDBC-3323-462C-BEEC-0E2E4B2D3B44}"/>
    <dgm:cxn modelId="{B9648395-1637-48C4-83B8-1A9B92BCF336}" type="presOf" srcId="{5EE43556-35D6-45F9-929A-425922BEB22A}" destId="{768564E9-1836-47CC-8292-4832C7391925}" srcOrd="0" destOrd="0" presId="urn:microsoft.com/office/officeart/2011/layout/TabList"/>
    <dgm:cxn modelId="{D5F45CA3-3A3E-4BEC-99CA-CF3364B8D817}" type="presOf" srcId="{9D92FA3E-91B2-4E55-9152-7BC072FF921C}" destId="{70DABAD0-A2C2-413D-B413-237F2097E127}" srcOrd="0" destOrd="0" presId="urn:microsoft.com/office/officeart/2011/layout/TabList"/>
    <dgm:cxn modelId="{575BCCB9-3D8B-460B-B52D-077405ECD240}" type="presOf" srcId="{5044C966-A4C3-406C-855D-B5A3D69A8960}" destId="{5DC3FC18-B347-450F-A8E1-B818B8120784}" srcOrd="0" destOrd="0" presId="urn:microsoft.com/office/officeart/2011/layout/TabList"/>
    <dgm:cxn modelId="{C04785BB-D057-4A8C-A6B8-8869D6D5437B}" srcId="{B7EE342B-8B3A-44E4-A15E-6065F490A1E2}" destId="{76C52851-776D-4A9E-8B81-5552CC8056EF}" srcOrd="0" destOrd="0" parTransId="{1B393004-3654-4FA5-A4EC-B3F8BA1F5961}" sibTransId="{32DA0FC6-EDB6-40AB-B9F8-DE7A1F447F08}"/>
    <dgm:cxn modelId="{5E57A0BB-C424-4947-A60B-E7B485447DCB}" type="presOf" srcId="{B7EE342B-8B3A-44E4-A15E-6065F490A1E2}" destId="{EA574B4C-F660-4A14-998D-1264369B558D}" srcOrd="0" destOrd="0" presId="urn:microsoft.com/office/officeart/2011/layout/TabList"/>
    <dgm:cxn modelId="{0CC5B3C0-2056-48B2-AE58-18E68E416D8B}" srcId="{E809EAC2-05AB-4C26-83AB-24FADBA1D1C2}" destId="{DFCAF709-89FD-49C1-BB3E-7AABB6132A40}" srcOrd="0" destOrd="0" parTransId="{33E1838F-210E-462C-BB6C-FE1BBA8D9397}" sibTransId="{B683AA29-4744-483F-B36B-665132683D61}"/>
    <dgm:cxn modelId="{0F3796DA-2410-4469-982F-46BF54DB4CD1}" srcId="{B7EE342B-8B3A-44E4-A15E-6065F490A1E2}" destId="{E809EAC2-05AB-4C26-83AB-24FADBA1D1C2}" srcOrd="1" destOrd="0" parTransId="{C4A7B3B7-0F29-444C-8B33-2AD55F26CA69}" sibTransId="{34D40788-7474-41DF-B9D1-A86C28E7C82D}"/>
    <dgm:cxn modelId="{3878EDDF-DE44-488A-AD9E-38E2CD2BFF94}" srcId="{76C52851-776D-4A9E-8B81-5552CC8056EF}" destId="{0AAAA921-7F1B-43DF-BBCE-46B3620D8740}" srcOrd="0" destOrd="0" parTransId="{9758D359-D792-4E62-B55C-0882D8334049}" sibTransId="{FE7BEE60-BD5C-4C61-BEAA-D45E2CB0045C}"/>
    <dgm:cxn modelId="{968488E0-EF64-46DE-A191-5540BB877458}" type="presOf" srcId="{76C52851-776D-4A9E-8B81-5552CC8056EF}" destId="{47607959-2384-4996-9F07-071CE5DC8223}" srcOrd="0" destOrd="0" presId="urn:microsoft.com/office/officeart/2011/layout/TabList"/>
    <dgm:cxn modelId="{068299F4-7479-4707-9BB5-F53539ABE8B3}" type="presOf" srcId="{051DE200-20C1-407C-AACE-0E686A061E86}" destId="{CFB2F837-56DD-4FD1-B44C-E7414FF5D708}" srcOrd="0" destOrd="0" presId="urn:microsoft.com/office/officeart/2011/layout/TabList"/>
    <dgm:cxn modelId="{FDB199F6-DE19-4AF7-B2A9-A8711510F2D1}" type="presOf" srcId="{DA6DD66C-D579-47D0-964E-7A331A337A2C}" destId="{4116FFD5-FEEC-498C-AA56-9EAB9C514198}" srcOrd="0" destOrd="0" presId="urn:microsoft.com/office/officeart/2011/layout/TabList"/>
    <dgm:cxn modelId="{F7A87FDA-A07F-461D-ABAF-7C91B306A938}" type="presParOf" srcId="{EA574B4C-F660-4A14-998D-1264369B558D}" destId="{CCC92EB8-9EDD-4304-B39B-EEDA060BFD52}" srcOrd="0" destOrd="0" presId="urn:microsoft.com/office/officeart/2011/layout/TabList"/>
    <dgm:cxn modelId="{242EF1A9-B1B5-4CE0-B4A1-EC03983C0EE7}" type="presParOf" srcId="{CCC92EB8-9EDD-4304-B39B-EEDA060BFD52}" destId="{6460A8C2-0CA0-4D9D-812A-81D638F40BC2}" srcOrd="0" destOrd="0" presId="urn:microsoft.com/office/officeart/2011/layout/TabList"/>
    <dgm:cxn modelId="{747C7E0E-CA18-425D-A610-DC20829FABD6}" type="presParOf" srcId="{CCC92EB8-9EDD-4304-B39B-EEDA060BFD52}" destId="{47607959-2384-4996-9F07-071CE5DC8223}" srcOrd="1" destOrd="0" presId="urn:microsoft.com/office/officeart/2011/layout/TabList"/>
    <dgm:cxn modelId="{E61F0EC2-FD0E-48F7-A687-D33289AFAB59}" type="presParOf" srcId="{CCC92EB8-9EDD-4304-B39B-EEDA060BFD52}" destId="{3E8B1FD0-7C14-43E1-B590-E64C1030F2F9}" srcOrd="2" destOrd="0" presId="urn:microsoft.com/office/officeart/2011/layout/TabList"/>
    <dgm:cxn modelId="{0B1CD0A6-0130-49D7-82B8-6AF89A05370F}" type="presParOf" srcId="{EA574B4C-F660-4A14-998D-1264369B558D}" destId="{4116FFD5-FEEC-498C-AA56-9EAB9C514198}" srcOrd="1" destOrd="0" presId="urn:microsoft.com/office/officeart/2011/layout/TabList"/>
    <dgm:cxn modelId="{8B67B61C-4D9E-4AEA-8DA5-B28BC45323F0}" type="presParOf" srcId="{EA574B4C-F660-4A14-998D-1264369B558D}" destId="{B2612E87-7B6B-4707-B5E6-6C0D545CFB30}" srcOrd="2" destOrd="0" presId="urn:microsoft.com/office/officeart/2011/layout/TabList"/>
    <dgm:cxn modelId="{37C3D2EE-9BFC-45A3-81F6-7B9CDF2A89ED}" type="presParOf" srcId="{EA574B4C-F660-4A14-998D-1264369B558D}" destId="{0079444E-3B80-4937-9732-9D996617F00F}" srcOrd="3" destOrd="0" presId="urn:microsoft.com/office/officeart/2011/layout/TabList"/>
    <dgm:cxn modelId="{447A3A28-1521-433F-80F1-93185DA7D93F}" type="presParOf" srcId="{0079444E-3B80-4937-9732-9D996617F00F}" destId="{063E137D-29B5-40EC-B92A-6AF2E1760EBA}" srcOrd="0" destOrd="0" presId="urn:microsoft.com/office/officeart/2011/layout/TabList"/>
    <dgm:cxn modelId="{796DF8FA-5AE9-4746-B601-957F1E2FC8E4}" type="presParOf" srcId="{0079444E-3B80-4937-9732-9D996617F00F}" destId="{B2893701-09EC-4239-9A87-A43C61DE78ED}" srcOrd="1" destOrd="0" presId="urn:microsoft.com/office/officeart/2011/layout/TabList"/>
    <dgm:cxn modelId="{FD2EEB2F-99D7-433E-9D83-B9CD118FE067}" type="presParOf" srcId="{0079444E-3B80-4937-9732-9D996617F00F}" destId="{8411E1A6-FC8F-4D4D-94EB-46A63BE75041}" srcOrd="2" destOrd="0" presId="urn:microsoft.com/office/officeart/2011/layout/TabList"/>
    <dgm:cxn modelId="{54002CD6-5C9C-4147-88F3-9C329875C636}" type="presParOf" srcId="{EA574B4C-F660-4A14-998D-1264369B558D}" destId="{EDA86AAB-0826-4EDB-8E64-3B08D6663A50}" srcOrd="4" destOrd="0" presId="urn:microsoft.com/office/officeart/2011/layout/TabList"/>
    <dgm:cxn modelId="{3B017711-AA9F-44B0-A224-6E57B6B24802}" type="presParOf" srcId="{EA574B4C-F660-4A14-998D-1264369B558D}" destId="{2D780E2F-BA94-44D5-8E35-A20329DF2EE8}" srcOrd="5" destOrd="0" presId="urn:microsoft.com/office/officeart/2011/layout/TabList"/>
    <dgm:cxn modelId="{D389EBF7-0743-441C-8D58-494BD487FC78}" type="presParOf" srcId="{EA574B4C-F660-4A14-998D-1264369B558D}" destId="{D62BD85E-E6AA-465F-A394-52FEA47381B6}" srcOrd="6" destOrd="0" presId="urn:microsoft.com/office/officeart/2011/layout/TabList"/>
    <dgm:cxn modelId="{5D496781-1A04-4BFC-809E-3F9CD9B42655}" type="presParOf" srcId="{D62BD85E-E6AA-465F-A394-52FEA47381B6}" destId="{2DF777BE-60EF-4C43-9FEE-029A39CFF71E}" srcOrd="0" destOrd="0" presId="urn:microsoft.com/office/officeart/2011/layout/TabList"/>
    <dgm:cxn modelId="{A05DDFF6-5516-48F0-A863-6E731EFD7E3F}" type="presParOf" srcId="{D62BD85E-E6AA-465F-A394-52FEA47381B6}" destId="{9890F58E-D71D-4F7B-8B7E-930DEC9533EA}" srcOrd="1" destOrd="0" presId="urn:microsoft.com/office/officeart/2011/layout/TabList"/>
    <dgm:cxn modelId="{143961EC-1316-4A0F-B02F-C4F647EA4A13}" type="presParOf" srcId="{D62BD85E-E6AA-465F-A394-52FEA47381B6}" destId="{C5CA8904-9E44-44D6-AE06-206EE2F9A085}" srcOrd="2" destOrd="0" presId="urn:microsoft.com/office/officeart/2011/layout/TabList"/>
    <dgm:cxn modelId="{3247F506-74A0-4F7B-9A73-9BC8CA687E41}" type="presParOf" srcId="{EA574B4C-F660-4A14-998D-1264369B558D}" destId="{CFB2F837-56DD-4FD1-B44C-E7414FF5D708}" srcOrd="7" destOrd="0" presId="urn:microsoft.com/office/officeart/2011/layout/TabList"/>
    <dgm:cxn modelId="{DC46BD13-29EF-4B17-835B-F8D76C34E8C5}" type="presParOf" srcId="{EA574B4C-F660-4A14-998D-1264369B558D}" destId="{2C0A8018-9274-4361-AF45-6F207B86ABD8}" srcOrd="8" destOrd="0" presId="urn:microsoft.com/office/officeart/2011/layout/TabList"/>
    <dgm:cxn modelId="{7F2703C8-CA8D-41D1-9653-BFB9C1A065FE}" type="presParOf" srcId="{EA574B4C-F660-4A14-998D-1264369B558D}" destId="{D5C77009-872F-4478-98DB-23903B16D5AC}" srcOrd="9" destOrd="0" presId="urn:microsoft.com/office/officeart/2011/layout/TabList"/>
    <dgm:cxn modelId="{C922089F-F34D-43C8-A9DF-C3393AE59496}" type="presParOf" srcId="{D5C77009-872F-4478-98DB-23903B16D5AC}" destId="{1F155DC7-3242-42A3-9725-EAE9F9072928}" srcOrd="0" destOrd="0" presId="urn:microsoft.com/office/officeart/2011/layout/TabList"/>
    <dgm:cxn modelId="{6FC87534-00D5-4920-ADD3-E7A9391D2CDB}" type="presParOf" srcId="{D5C77009-872F-4478-98DB-23903B16D5AC}" destId="{5DC3FC18-B347-450F-A8E1-B818B8120784}" srcOrd="1" destOrd="0" presId="urn:microsoft.com/office/officeart/2011/layout/TabList"/>
    <dgm:cxn modelId="{C451EB5F-357A-45AF-A218-1D26354C9B2B}" type="presParOf" srcId="{D5C77009-872F-4478-98DB-23903B16D5AC}" destId="{264B773A-FA16-4CCD-85D9-7BFB36520BE8}" srcOrd="2" destOrd="0" presId="urn:microsoft.com/office/officeart/2011/layout/TabList"/>
    <dgm:cxn modelId="{8921FD96-717B-4646-ACC9-7C819DA8352B}" type="presParOf" srcId="{EA574B4C-F660-4A14-998D-1264369B558D}" destId="{768564E9-1836-47CC-8292-4832C7391925}" srcOrd="10" destOrd="0" presId="urn:microsoft.com/office/officeart/2011/layout/TabList"/>
    <dgm:cxn modelId="{D9633FC0-1727-4A26-8F8F-A53C8F961279}" type="presParOf" srcId="{EA574B4C-F660-4A14-998D-1264369B558D}" destId="{71F546A7-554F-4B91-8367-79342104B13B}" srcOrd="11" destOrd="0" presId="urn:microsoft.com/office/officeart/2011/layout/TabList"/>
    <dgm:cxn modelId="{0D953DA3-71BF-44F7-A409-25480B8B8F6A}" type="presParOf" srcId="{EA574B4C-F660-4A14-998D-1264369B558D}" destId="{E8C8F113-8892-4CE3-8B73-5F0BCDBEBA4D}" srcOrd="12" destOrd="0" presId="urn:microsoft.com/office/officeart/2011/layout/TabList"/>
    <dgm:cxn modelId="{DD4AF95B-C4ED-4BA0-B26A-49CA7BE0EE43}" type="presParOf" srcId="{E8C8F113-8892-4CE3-8B73-5F0BCDBEBA4D}" destId="{9FBCB5DB-6158-40D0-98D4-279D4F7DD845}" srcOrd="0" destOrd="0" presId="urn:microsoft.com/office/officeart/2011/layout/TabList"/>
    <dgm:cxn modelId="{A423BB5E-7FAD-43C1-8914-874455045ABF}" type="presParOf" srcId="{E8C8F113-8892-4CE3-8B73-5F0BCDBEBA4D}" destId="{1AE754FA-CEBD-411C-921F-804C3A6DEEF0}" srcOrd="1" destOrd="0" presId="urn:microsoft.com/office/officeart/2011/layout/TabList"/>
    <dgm:cxn modelId="{2403C59C-8991-4559-A263-250FB4D80A3A}" type="presParOf" srcId="{E8C8F113-8892-4CE3-8B73-5F0BCDBEBA4D}" destId="{A8CE664E-436C-467D-B842-2617788DDE38}" srcOrd="2" destOrd="0" presId="urn:microsoft.com/office/officeart/2011/layout/TabList"/>
    <dgm:cxn modelId="{C5098D2F-C2AE-4772-BF87-883783A3F1C3}" type="presParOf" srcId="{EA574B4C-F660-4A14-998D-1264369B558D}" destId="{70DABAD0-A2C2-413D-B413-237F2097E127}" srcOrd="13" destOrd="0" presId="urn:microsoft.com/office/officeart/2011/layout/Tab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C15796-5A16-471D-ADD3-CA529DADB7E9}"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BF4C3FA9-AB04-4DAD-A70E-5D4E8FD9780F}">
      <dgm:prSet phldrT="[Text]"/>
      <dgm:spPr/>
      <dgm:t>
        <a:bodyPr/>
        <a:lstStyle/>
        <a:p>
          <a:r>
            <a:rPr lang="en-US" dirty="0"/>
            <a:t>1</a:t>
          </a:r>
        </a:p>
      </dgm:t>
    </dgm:pt>
    <dgm:pt modelId="{DEB1FE87-9A0C-4AEF-9587-BAE4A68317AE}" type="parTrans" cxnId="{F37DFC87-6665-4294-A4BD-5EB26D8B441B}">
      <dgm:prSet/>
      <dgm:spPr/>
      <dgm:t>
        <a:bodyPr/>
        <a:lstStyle/>
        <a:p>
          <a:endParaRPr lang="en-US"/>
        </a:p>
      </dgm:t>
    </dgm:pt>
    <dgm:pt modelId="{5202C25C-B94A-479B-9DA4-4415020116E3}" type="sibTrans" cxnId="{F37DFC87-6665-4294-A4BD-5EB26D8B441B}">
      <dgm:prSet/>
      <dgm:spPr/>
      <dgm:t>
        <a:bodyPr/>
        <a:lstStyle/>
        <a:p>
          <a:endParaRPr lang="en-US"/>
        </a:p>
      </dgm:t>
    </dgm:pt>
    <dgm:pt modelId="{F0128047-B172-4A53-9869-E0216B6A754D}">
      <dgm:prSet phldrT="[Text]"/>
      <dgm:spPr/>
      <dgm:t>
        <a:bodyPr/>
        <a:lstStyle/>
        <a:p>
          <a:pPr>
            <a:buFont typeface="+mj-lt"/>
            <a:buNone/>
          </a:pPr>
          <a:r>
            <a:rPr lang="vi-VN" dirty="0">
              <a:latin typeface="Times New Roman" panose="02020603050405020304" pitchFamily="18" charset="0"/>
              <a:ea typeface="Calibri" panose="020F0502020204030204" pitchFamily="34" charset="0"/>
              <a:cs typeface="Times New Roman" panose="02020603050405020304" pitchFamily="18" charset="0"/>
            </a:rPr>
            <a:t>Thu thập mẫu.</a:t>
          </a:r>
          <a:endParaRPr lang="en-US" dirty="0"/>
        </a:p>
      </dgm:t>
    </dgm:pt>
    <dgm:pt modelId="{2E380E06-D430-4C54-81CE-F02F148E0F7A}" type="parTrans" cxnId="{7AA1C586-81B6-48DE-95EB-092603DE264D}">
      <dgm:prSet/>
      <dgm:spPr/>
      <dgm:t>
        <a:bodyPr/>
        <a:lstStyle/>
        <a:p>
          <a:endParaRPr lang="en-US"/>
        </a:p>
      </dgm:t>
    </dgm:pt>
    <dgm:pt modelId="{595F70A2-46F1-4FE0-A8D7-EE511E7D8027}" type="sibTrans" cxnId="{7AA1C586-81B6-48DE-95EB-092603DE264D}">
      <dgm:prSet/>
      <dgm:spPr/>
      <dgm:t>
        <a:bodyPr/>
        <a:lstStyle/>
        <a:p>
          <a:endParaRPr lang="en-US"/>
        </a:p>
      </dgm:t>
    </dgm:pt>
    <dgm:pt modelId="{5F0D4B26-C1AB-4551-A490-1FD2E909642A}">
      <dgm:prSet phldrT="[Text]"/>
      <dgm:spPr/>
      <dgm:t>
        <a:bodyPr/>
        <a:lstStyle/>
        <a:p>
          <a:r>
            <a:rPr lang="en-US" dirty="0"/>
            <a:t>2</a:t>
          </a:r>
        </a:p>
      </dgm:t>
    </dgm:pt>
    <dgm:pt modelId="{6408AB23-65E8-4273-99C1-EDCFC2EE92EB}" type="parTrans" cxnId="{46DAEF49-3361-4A0C-8BC3-DDE527D89FB6}">
      <dgm:prSet/>
      <dgm:spPr/>
      <dgm:t>
        <a:bodyPr/>
        <a:lstStyle/>
        <a:p>
          <a:endParaRPr lang="en-US"/>
        </a:p>
      </dgm:t>
    </dgm:pt>
    <dgm:pt modelId="{7E00F9ED-576B-44F5-8AE6-62E43184D5E8}" type="sibTrans" cxnId="{46DAEF49-3361-4A0C-8BC3-DDE527D89FB6}">
      <dgm:prSet/>
      <dgm:spPr/>
      <dgm:t>
        <a:bodyPr/>
        <a:lstStyle/>
        <a:p>
          <a:endParaRPr lang="en-US"/>
        </a:p>
      </dgm:t>
    </dgm:pt>
    <dgm:pt modelId="{964C7B8A-8957-496A-9297-C98E04A906E2}">
      <dgm:prSet phldrT="[Text]"/>
      <dgm:spPr/>
      <dgm:t>
        <a:bodyPr/>
        <a:lstStyle/>
        <a:p>
          <a:pPr>
            <a:buFont typeface="+mj-lt"/>
            <a:buNone/>
          </a:pPr>
          <a:r>
            <a:rPr lang="vi-VN" dirty="0">
              <a:latin typeface="Times New Roman" panose="02020603050405020304" pitchFamily="18" charset="0"/>
              <a:ea typeface="Calibri" panose="020F0502020204030204" pitchFamily="34" charset="0"/>
              <a:cs typeface="Times New Roman" panose="02020603050405020304" pitchFamily="18" charset="0"/>
            </a:rPr>
            <a:t>Phân tích tập mẫu để tìm ra các đặc trưng riêng. </a:t>
          </a:r>
          <a:endParaRPr lang="en-US" dirty="0"/>
        </a:p>
      </dgm:t>
    </dgm:pt>
    <dgm:pt modelId="{D075DB99-A4D3-480B-A9E9-770F4E48AEDC}" type="parTrans" cxnId="{42F0F1A4-3965-48EE-8133-F81160CBE43D}">
      <dgm:prSet/>
      <dgm:spPr/>
      <dgm:t>
        <a:bodyPr/>
        <a:lstStyle/>
        <a:p>
          <a:endParaRPr lang="en-US"/>
        </a:p>
      </dgm:t>
    </dgm:pt>
    <dgm:pt modelId="{EADC1A05-FDA4-4282-A42C-2D97D0664D7E}" type="sibTrans" cxnId="{42F0F1A4-3965-48EE-8133-F81160CBE43D}">
      <dgm:prSet/>
      <dgm:spPr/>
      <dgm:t>
        <a:bodyPr/>
        <a:lstStyle/>
        <a:p>
          <a:endParaRPr lang="en-US"/>
        </a:p>
      </dgm:t>
    </dgm:pt>
    <dgm:pt modelId="{D60BF83D-D77B-4358-ABC3-055BE9228A82}">
      <dgm:prSet phldrT="[Text]"/>
      <dgm:spPr/>
      <dgm:t>
        <a:bodyPr/>
        <a:lstStyle/>
        <a:p>
          <a:r>
            <a:rPr lang="en-US" dirty="0"/>
            <a:t>3</a:t>
          </a:r>
        </a:p>
      </dgm:t>
    </dgm:pt>
    <dgm:pt modelId="{39DE2508-844D-479C-819D-FEE70FA0A920}" type="parTrans" cxnId="{623E3C5E-E34D-4BB0-AB41-27DC61A638F1}">
      <dgm:prSet/>
      <dgm:spPr/>
      <dgm:t>
        <a:bodyPr/>
        <a:lstStyle/>
        <a:p>
          <a:endParaRPr lang="en-US"/>
        </a:p>
      </dgm:t>
    </dgm:pt>
    <dgm:pt modelId="{6DDDE9FD-3D7A-4AA0-A6C7-9F0599F17DF6}" type="sibTrans" cxnId="{623E3C5E-E34D-4BB0-AB41-27DC61A638F1}">
      <dgm:prSet/>
      <dgm:spPr/>
      <dgm:t>
        <a:bodyPr/>
        <a:lstStyle/>
        <a:p>
          <a:endParaRPr lang="en-US"/>
        </a:p>
      </dgm:t>
    </dgm:pt>
    <dgm:pt modelId="{39180CD7-28CE-439B-9898-EA2B2296F281}">
      <dgm:prSet phldrT="[Text]"/>
      <dgm:spPr/>
      <dgm:t>
        <a:bodyPr/>
        <a:lstStyle/>
        <a:p>
          <a:pPr>
            <a:buFont typeface="+mj-lt"/>
            <a:buNone/>
          </a:pPr>
          <a:r>
            <a:rPr lang="vi-VN" dirty="0">
              <a:latin typeface="Times New Roman" panose="02020603050405020304" pitchFamily="18" charset="0"/>
              <a:ea typeface="Calibri" panose="020F0502020204030204" pitchFamily="34" charset="0"/>
              <a:cs typeface="Times New Roman" panose="02020603050405020304" pitchFamily="18" charset="0"/>
            </a:rPr>
            <a:t>Tiến hành chọn mô hình học máy và học sâu phù hợp</a:t>
          </a:r>
          <a:endParaRPr lang="en-US" dirty="0"/>
        </a:p>
      </dgm:t>
    </dgm:pt>
    <dgm:pt modelId="{D93F8EF7-6EC0-4160-AB49-EE1E899BE085}" type="parTrans" cxnId="{4F2AE74D-18B4-4DE5-A061-8FCC229D8BBC}">
      <dgm:prSet/>
      <dgm:spPr/>
      <dgm:t>
        <a:bodyPr/>
        <a:lstStyle/>
        <a:p>
          <a:endParaRPr lang="en-US"/>
        </a:p>
      </dgm:t>
    </dgm:pt>
    <dgm:pt modelId="{CA37B18E-E391-4B47-81C4-0892C9D19B4C}" type="sibTrans" cxnId="{4F2AE74D-18B4-4DE5-A061-8FCC229D8BBC}">
      <dgm:prSet/>
      <dgm:spPr/>
      <dgm:t>
        <a:bodyPr/>
        <a:lstStyle/>
        <a:p>
          <a:endParaRPr lang="en-US"/>
        </a:p>
      </dgm:t>
    </dgm:pt>
    <dgm:pt modelId="{2B3804C4-A465-4C27-92AB-3AE216C96720}">
      <dgm:prSet phldrT="[Text]"/>
      <dgm:spPr/>
      <dgm:t>
        <a:bodyPr/>
        <a:lstStyle/>
        <a:p>
          <a:pPr>
            <a:buFont typeface="+mj-lt"/>
            <a:buAutoNum type="arabicPeriod"/>
          </a:pPr>
          <a:r>
            <a:rPr lang="en-US" dirty="0"/>
            <a:t>4</a:t>
          </a:r>
        </a:p>
      </dgm:t>
    </dgm:pt>
    <dgm:pt modelId="{99CED5B0-44B8-4521-BBD5-E3784AA688EB}" type="parTrans" cxnId="{EF208E6B-DF35-4771-A9B7-F4C692424393}">
      <dgm:prSet/>
      <dgm:spPr/>
      <dgm:t>
        <a:bodyPr/>
        <a:lstStyle/>
        <a:p>
          <a:endParaRPr lang="en-US"/>
        </a:p>
      </dgm:t>
    </dgm:pt>
    <dgm:pt modelId="{56014202-1FFE-441B-B369-C7F3136C71B8}" type="sibTrans" cxnId="{EF208E6B-DF35-4771-A9B7-F4C692424393}">
      <dgm:prSet/>
      <dgm:spPr/>
      <dgm:t>
        <a:bodyPr/>
        <a:lstStyle/>
        <a:p>
          <a:endParaRPr lang="en-US"/>
        </a:p>
      </dgm:t>
    </dgm:pt>
    <dgm:pt modelId="{C85E13CC-1516-4855-8007-24F97D83E8DE}">
      <dgm:prSet phldrT="[Text]"/>
      <dgm:spPr/>
      <dgm:t>
        <a:bodyPr/>
        <a:lstStyle/>
        <a:p>
          <a:pPr>
            <a:buFont typeface="+mj-lt"/>
            <a:buNone/>
          </a:pPr>
          <a:r>
            <a:rPr lang="vi-VN" dirty="0">
              <a:latin typeface="Times New Roman" panose="02020603050405020304" pitchFamily="18" charset="0"/>
              <a:ea typeface="Calibri" panose="020F0502020204030204" pitchFamily="34" charset="0"/>
              <a:cs typeface="Times New Roman" panose="02020603050405020304" pitchFamily="18" charset="0"/>
            </a:rPr>
            <a:t>Tự động hóa quá trình trích xuất đặc trưng. Xây dựng các bộ đặc trưng.</a:t>
          </a:r>
          <a:endParaRPr lang="en-US" dirty="0"/>
        </a:p>
      </dgm:t>
    </dgm:pt>
    <dgm:pt modelId="{67C9382D-CD6A-475A-91CD-F6C98A44A29E}" type="parTrans" cxnId="{D4212FA8-5F35-4B4E-9A1D-B9720021685E}">
      <dgm:prSet/>
      <dgm:spPr/>
      <dgm:t>
        <a:bodyPr/>
        <a:lstStyle/>
        <a:p>
          <a:endParaRPr lang="en-US"/>
        </a:p>
      </dgm:t>
    </dgm:pt>
    <dgm:pt modelId="{69FC61AA-9F31-4D85-9B22-827EC8FD264E}" type="sibTrans" cxnId="{D4212FA8-5F35-4B4E-9A1D-B9720021685E}">
      <dgm:prSet/>
      <dgm:spPr/>
      <dgm:t>
        <a:bodyPr/>
        <a:lstStyle/>
        <a:p>
          <a:endParaRPr lang="en-US"/>
        </a:p>
      </dgm:t>
    </dgm:pt>
    <dgm:pt modelId="{AA5A09B8-9805-4F63-A9DC-3D3E8DB843BF}">
      <dgm:prSet phldrT="[Text]"/>
      <dgm:spPr/>
      <dgm:t>
        <a:bodyPr/>
        <a:lstStyle/>
        <a:p>
          <a:pPr>
            <a:buFont typeface="+mj-lt"/>
            <a:buAutoNum type="arabicPeriod"/>
          </a:pPr>
          <a:r>
            <a:rPr lang="en-US" dirty="0"/>
            <a:t>5</a:t>
          </a:r>
        </a:p>
      </dgm:t>
    </dgm:pt>
    <dgm:pt modelId="{315A9D8A-98D4-4459-90AE-93FCE703A033}" type="parTrans" cxnId="{4EDA1211-6737-450E-BB4B-9FF358111F58}">
      <dgm:prSet/>
      <dgm:spPr/>
      <dgm:t>
        <a:bodyPr/>
        <a:lstStyle/>
        <a:p>
          <a:endParaRPr lang="en-US"/>
        </a:p>
      </dgm:t>
    </dgm:pt>
    <dgm:pt modelId="{FFFC07E2-23A0-4F1A-B073-D9FB0F21BC2F}" type="sibTrans" cxnId="{4EDA1211-6737-450E-BB4B-9FF358111F58}">
      <dgm:prSet/>
      <dgm:spPr/>
      <dgm:t>
        <a:bodyPr/>
        <a:lstStyle/>
        <a:p>
          <a:endParaRPr lang="en-US"/>
        </a:p>
      </dgm:t>
    </dgm:pt>
    <dgm:pt modelId="{23E0C8EA-D100-4C2C-9DA4-D4F760B71C4F}">
      <dgm:prSet phldrT="[Text]"/>
      <dgm:spPr/>
      <dgm:t>
        <a:bodyPr/>
        <a:lstStyle/>
        <a:p>
          <a:pPr>
            <a:buFont typeface="+mj-lt"/>
            <a:buNone/>
          </a:pPr>
          <a:r>
            <a:rPr lang="vi-VN" dirty="0">
              <a:latin typeface="Times New Roman" panose="02020603050405020304" pitchFamily="18" charset="0"/>
              <a:ea typeface="Calibri" panose="020F0502020204030204" pitchFamily="34" charset="0"/>
              <a:cs typeface="Times New Roman" panose="02020603050405020304" pitchFamily="18" charset="0"/>
            </a:rPr>
            <a:t>Tiến hành chọn mô hình học máy và học sâu phù hợp</a:t>
          </a:r>
          <a:endParaRPr lang="en-US" dirty="0"/>
        </a:p>
      </dgm:t>
    </dgm:pt>
    <dgm:pt modelId="{409F6273-DEB0-4370-B782-4CFBCA12C034}" type="parTrans" cxnId="{AF3CDAF7-8EF4-4650-B8A9-7B06C9F1D75E}">
      <dgm:prSet/>
      <dgm:spPr/>
      <dgm:t>
        <a:bodyPr/>
        <a:lstStyle/>
        <a:p>
          <a:endParaRPr lang="en-US"/>
        </a:p>
      </dgm:t>
    </dgm:pt>
    <dgm:pt modelId="{E8E0043D-A16A-4A31-8E77-4A65BD3CC3BE}" type="sibTrans" cxnId="{AF3CDAF7-8EF4-4650-B8A9-7B06C9F1D75E}">
      <dgm:prSet/>
      <dgm:spPr/>
      <dgm:t>
        <a:bodyPr/>
        <a:lstStyle/>
        <a:p>
          <a:endParaRPr lang="en-US"/>
        </a:p>
      </dgm:t>
    </dgm:pt>
    <dgm:pt modelId="{3DE2DC0F-49AE-420D-914D-FDF1C49B7A0E}">
      <dgm:prSet phldrT="[Text]"/>
      <dgm:spPr/>
      <dgm:t>
        <a:bodyPr/>
        <a:lstStyle/>
        <a:p>
          <a:pPr>
            <a:buFont typeface="+mj-lt"/>
            <a:buAutoNum type="arabicPeriod"/>
          </a:pPr>
          <a:r>
            <a:rPr lang="en-US" dirty="0"/>
            <a:t>6</a:t>
          </a:r>
        </a:p>
      </dgm:t>
    </dgm:pt>
    <dgm:pt modelId="{87658499-62B4-4E32-AA06-D617FEDC2748}" type="parTrans" cxnId="{6BB124E8-9E0D-4FA1-970E-8036C3702ECC}">
      <dgm:prSet/>
      <dgm:spPr/>
      <dgm:t>
        <a:bodyPr/>
        <a:lstStyle/>
        <a:p>
          <a:endParaRPr lang="en-US"/>
        </a:p>
      </dgm:t>
    </dgm:pt>
    <dgm:pt modelId="{1B709B0E-73AE-4088-8A1F-60FD5BDC9379}" type="sibTrans" cxnId="{6BB124E8-9E0D-4FA1-970E-8036C3702ECC}">
      <dgm:prSet/>
      <dgm:spPr/>
      <dgm:t>
        <a:bodyPr/>
        <a:lstStyle/>
        <a:p>
          <a:endParaRPr lang="en-US"/>
        </a:p>
      </dgm:t>
    </dgm:pt>
    <dgm:pt modelId="{7FCB1DB2-F0E9-4472-8300-68B5679DE098}">
      <dgm:prSet phldrT="[Text]"/>
      <dgm:spPr/>
      <dgm:t>
        <a:bodyPr/>
        <a:lstStyle/>
        <a:p>
          <a:pPr>
            <a:buFont typeface="+mj-lt"/>
            <a:buNone/>
          </a:pPr>
          <a:r>
            <a:rPr lang="vi-VN" dirty="0">
              <a:latin typeface="Times New Roman" panose="02020603050405020304" pitchFamily="18" charset="0"/>
              <a:ea typeface="Calibri" panose="020F0502020204030204" pitchFamily="34" charset="0"/>
              <a:cs typeface="Times New Roman" panose="02020603050405020304" pitchFamily="18" charset="0"/>
            </a:rPr>
            <a:t>Chạy thực nghiệm, chọn mô hình và tập mẫu tối ưu nhất</a:t>
          </a:r>
          <a:endParaRPr lang="en-US" dirty="0"/>
        </a:p>
      </dgm:t>
    </dgm:pt>
    <dgm:pt modelId="{3A8618E5-8AF5-4CF0-9D17-A15D7D998798}" type="parTrans" cxnId="{681B01B5-AEC0-467D-8D8E-9DB7085341C7}">
      <dgm:prSet/>
      <dgm:spPr/>
      <dgm:t>
        <a:bodyPr/>
        <a:lstStyle/>
        <a:p>
          <a:endParaRPr lang="en-US"/>
        </a:p>
      </dgm:t>
    </dgm:pt>
    <dgm:pt modelId="{FC58CA41-FEB7-4C4D-B3CB-BC5D83D81CEA}" type="sibTrans" cxnId="{681B01B5-AEC0-467D-8D8E-9DB7085341C7}">
      <dgm:prSet/>
      <dgm:spPr/>
      <dgm:t>
        <a:bodyPr/>
        <a:lstStyle/>
        <a:p>
          <a:endParaRPr lang="en-US"/>
        </a:p>
      </dgm:t>
    </dgm:pt>
    <dgm:pt modelId="{B31F984D-387A-4387-B6D0-518861C03ADA}" type="pres">
      <dgm:prSet presAssocID="{EAC15796-5A16-471D-ADD3-CA529DADB7E9}" presName="linearFlow" presStyleCnt="0">
        <dgm:presLayoutVars>
          <dgm:dir/>
          <dgm:animLvl val="lvl"/>
          <dgm:resizeHandles val="exact"/>
        </dgm:presLayoutVars>
      </dgm:prSet>
      <dgm:spPr/>
    </dgm:pt>
    <dgm:pt modelId="{5B8C2310-255E-4289-87E2-E05F4981D608}" type="pres">
      <dgm:prSet presAssocID="{BF4C3FA9-AB04-4DAD-A70E-5D4E8FD9780F}" presName="composite" presStyleCnt="0"/>
      <dgm:spPr/>
    </dgm:pt>
    <dgm:pt modelId="{7E8FF29D-B3D3-40DF-896B-72DD86735AC7}" type="pres">
      <dgm:prSet presAssocID="{BF4C3FA9-AB04-4DAD-A70E-5D4E8FD9780F}" presName="parentText" presStyleLbl="alignNode1" presStyleIdx="0" presStyleCnt="6">
        <dgm:presLayoutVars>
          <dgm:chMax val="1"/>
          <dgm:bulletEnabled val="1"/>
        </dgm:presLayoutVars>
      </dgm:prSet>
      <dgm:spPr/>
    </dgm:pt>
    <dgm:pt modelId="{5FFD55E5-1D32-48CD-B638-8E1EE310C09C}" type="pres">
      <dgm:prSet presAssocID="{BF4C3FA9-AB04-4DAD-A70E-5D4E8FD9780F}" presName="descendantText" presStyleLbl="alignAcc1" presStyleIdx="0" presStyleCnt="6" custLinFactNeighborX="0">
        <dgm:presLayoutVars>
          <dgm:bulletEnabled val="1"/>
        </dgm:presLayoutVars>
      </dgm:prSet>
      <dgm:spPr/>
    </dgm:pt>
    <dgm:pt modelId="{B462D3A7-E48E-411D-8463-620D2B37BEEA}" type="pres">
      <dgm:prSet presAssocID="{5202C25C-B94A-479B-9DA4-4415020116E3}" presName="sp" presStyleCnt="0"/>
      <dgm:spPr/>
    </dgm:pt>
    <dgm:pt modelId="{049A3690-04E2-4BD0-BCF8-5F2C5FF0B9D0}" type="pres">
      <dgm:prSet presAssocID="{5F0D4B26-C1AB-4551-A490-1FD2E909642A}" presName="composite" presStyleCnt="0"/>
      <dgm:spPr/>
    </dgm:pt>
    <dgm:pt modelId="{463D0939-19CC-4116-BE59-BAB7F388D803}" type="pres">
      <dgm:prSet presAssocID="{5F0D4B26-C1AB-4551-A490-1FD2E909642A}" presName="parentText" presStyleLbl="alignNode1" presStyleIdx="1" presStyleCnt="6">
        <dgm:presLayoutVars>
          <dgm:chMax val="1"/>
          <dgm:bulletEnabled val="1"/>
        </dgm:presLayoutVars>
      </dgm:prSet>
      <dgm:spPr/>
    </dgm:pt>
    <dgm:pt modelId="{47D7B3BE-BED6-4AF1-A9EE-04E91C38BEA3}" type="pres">
      <dgm:prSet presAssocID="{5F0D4B26-C1AB-4551-A490-1FD2E909642A}" presName="descendantText" presStyleLbl="alignAcc1" presStyleIdx="1" presStyleCnt="6">
        <dgm:presLayoutVars>
          <dgm:bulletEnabled val="1"/>
        </dgm:presLayoutVars>
      </dgm:prSet>
      <dgm:spPr/>
    </dgm:pt>
    <dgm:pt modelId="{03342012-8160-48D4-A2AE-D3F7458F015B}" type="pres">
      <dgm:prSet presAssocID="{7E00F9ED-576B-44F5-8AE6-62E43184D5E8}" presName="sp" presStyleCnt="0"/>
      <dgm:spPr/>
    </dgm:pt>
    <dgm:pt modelId="{EEF4899E-2383-41EF-BA73-511D37371EC4}" type="pres">
      <dgm:prSet presAssocID="{D60BF83D-D77B-4358-ABC3-055BE9228A82}" presName="composite" presStyleCnt="0"/>
      <dgm:spPr/>
    </dgm:pt>
    <dgm:pt modelId="{94D97C3F-F2F7-4FA1-AB7B-B1A8042658F7}" type="pres">
      <dgm:prSet presAssocID="{D60BF83D-D77B-4358-ABC3-055BE9228A82}" presName="parentText" presStyleLbl="alignNode1" presStyleIdx="2" presStyleCnt="6">
        <dgm:presLayoutVars>
          <dgm:chMax val="1"/>
          <dgm:bulletEnabled val="1"/>
        </dgm:presLayoutVars>
      </dgm:prSet>
      <dgm:spPr/>
    </dgm:pt>
    <dgm:pt modelId="{063A6E29-C948-4A27-B489-83D687FCF492}" type="pres">
      <dgm:prSet presAssocID="{D60BF83D-D77B-4358-ABC3-055BE9228A82}" presName="descendantText" presStyleLbl="alignAcc1" presStyleIdx="2" presStyleCnt="6">
        <dgm:presLayoutVars>
          <dgm:bulletEnabled val="1"/>
        </dgm:presLayoutVars>
      </dgm:prSet>
      <dgm:spPr/>
    </dgm:pt>
    <dgm:pt modelId="{B53CAE0B-A976-402F-A8D9-8EE055398E0A}" type="pres">
      <dgm:prSet presAssocID="{6DDDE9FD-3D7A-4AA0-A6C7-9F0599F17DF6}" presName="sp" presStyleCnt="0"/>
      <dgm:spPr/>
    </dgm:pt>
    <dgm:pt modelId="{D7EAF4B5-CB2B-416B-B942-CC5244A8E222}" type="pres">
      <dgm:prSet presAssocID="{2B3804C4-A465-4C27-92AB-3AE216C96720}" presName="composite" presStyleCnt="0"/>
      <dgm:spPr/>
    </dgm:pt>
    <dgm:pt modelId="{C0960B39-744C-47DC-8809-B5105EC7BD92}" type="pres">
      <dgm:prSet presAssocID="{2B3804C4-A465-4C27-92AB-3AE216C96720}" presName="parentText" presStyleLbl="alignNode1" presStyleIdx="3" presStyleCnt="6">
        <dgm:presLayoutVars>
          <dgm:chMax val="1"/>
          <dgm:bulletEnabled val="1"/>
        </dgm:presLayoutVars>
      </dgm:prSet>
      <dgm:spPr/>
    </dgm:pt>
    <dgm:pt modelId="{9FE82A95-6BBE-486F-BABC-739534757CA4}" type="pres">
      <dgm:prSet presAssocID="{2B3804C4-A465-4C27-92AB-3AE216C96720}" presName="descendantText" presStyleLbl="alignAcc1" presStyleIdx="3" presStyleCnt="6">
        <dgm:presLayoutVars>
          <dgm:bulletEnabled val="1"/>
        </dgm:presLayoutVars>
      </dgm:prSet>
      <dgm:spPr/>
    </dgm:pt>
    <dgm:pt modelId="{93E2ED2E-ECA1-49A7-B3DC-AF5E50954A05}" type="pres">
      <dgm:prSet presAssocID="{56014202-1FFE-441B-B369-C7F3136C71B8}" presName="sp" presStyleCnt="0"/>
      <dgm:spPr/>
    </dgm:pt>
    <dgm:pt modelId="{D711CF3D-3FEE-4011-B215-659A508FBFF6}" type="pres">
      <dgm:prSet presAssocID="{AA5A09B8-9805-4F63-A9DC-3D3E8DB843BF}" presName="composite" presStyleCnt="0"/>
      <dgm:spPr/>
    </dgm:pt>
    <dgm:pt modelId="{7D91D707-6963-45F9-B44C-A482AF92D734}" type="pres">
      <dgm:prSet presAssocID="{AA5A09B8-9805-4F63-A9DC-3D3E8DB843BF}" presName="parentText" presStyleLbl="alignNode1" presStyleIdx="4" presStyleCnt="6">
        <dgm:presLayoutVars>
          <dgm:chMax val="1"/>
          <dgm:bulletEnabled val="1"/>
        </dgm:presLayoutVars>
      </dgm:prSet>
      <dgm:spPr/>
    </dgm:pt>
    <dgm:pt modelId="{C40797BF-564F-40BF-BEF1-7D7B3B3C3522}" type="pres">
      <dgm:prSet presAssocID="{AA5A09B8-9805-4F63-A9DC-3D3E8DB843BF}" presName="descendantText" presStyleLbl="alignAcc1" presStyleIdx="4" presStyleCnt="6">
        <dgm:presLayoutVars>
          <dgm:bulletEnabled val="1"/>
        </dgm:presLayoutVars>
      </dgm:prSet>
      <dgm:spPr/>
    </dgm:pt>
    <dgm:pt modelId="{4712C299-022B-4839-BC74-0FC257BA5F4E}" type="pres">
      <dgm:prSet presAssocID="{FFFC07E2-23A0-4F1A-B073-D9FB0F21BC2F}" presName="sp" presStyleCnt="0"/>
      <dgm:spPr/>
    </dgm:pt>
    <dgm:pt modelId="{F7D1DF08-7D86-4EE4-8D79-6E852965A444}" type="pres">
      <dgm:prSet presAssocID="{3DE2DC0F-49AE-420D-914D-FDF1C49B7A0E}" presName="composite" presStyleCnt="0"/>
      <dgm:spPr/>
    </dgm:pt>
    <dgm:pt modelId="{3C0509B1-47AF-4657-881E-CC5EB9385CA8}" type="pres">
      <dgm:prSet presAssocID="{3DE2DC0F-49AE-420D-914D-FDF1C49B7A0E}" presName="parentText" presStyleLbl="alignNode1" presStyleIdx="5" presStyleCnt="6">
        <dgm:presLayoutVars>
          <dgm:chMax val="1"/>
          <dgm:bulletEnabled val="1"/>
        </dgm:presLayoutVars>
      </dgm:prSet>
      <dgm:spPr/>
    </dgm:pt>
    <dgm:pt modelId="{D9F1512F-E922-488A-A09C-45DBC755918B}" type="pres">
      <dgm:prSet presAssocID="{3DE2DC0F-49AE-420D-914D-FDF1C49B7A0E}" presName="descendantText" presStyleLbl="alignAcc1" presStyleIdx="5" presStyleCnt="6">
        <dgm:presLayoutVars>
          <dgm:bulletEnabled val="1"/>
        </dgm:presLayoutVars>
      </dgm:prSet>
      <dgm:spPr/>
    </dgm:pt>
  </dgm:ptLst>
  <dgm:cxnLst>
    <dgm:cxn modelId="{53CF0D0B-7844-4C53-BC28-8CC346053E46}" type="presOf" srcId="{39180CD7-28CE-439B-9898-EA2B2296F281}" destId="{063A6E29-C948-4A27-B489-83D687FCF492}" srcOrd="0" destOrd="0" presId="urn:microsoft.com/office/officeart/2005/8/layout/chevron2"/>
    <dgm:cxn modelId="{4EDA1211-6737-450E-BB4B-9FF358111F58}" srcId="{EAC15796-5A16-471D-ADD3-CA529DADB7E9}" destId="{AA5A09B8-9805-4F63-A9DC-3D3E8DB843BF}" srcOrd="4" destOrd="0" parTransId="{315A9D8A-98D4-4459-90AE-93FCE703A033}" sibTransId="{FFFC07E2-23A0-4F1A-B073-D9FB0F21BC2F}"/>
    <dgm:cxn modelId="{623E3C5E-E34D-4BB0-AB41-27DC61A638F1}" srcId="{EAC15796-5A16-471D-ADD3-CA529DADB7E9}" destId="{D60BF83D-D77B-4358-ABC3-055BE9228A82}" srcOrd="2" destOrd="0" parTransId="{39DE2508-844D-479C-819D-FEE70FA0A920}" sibTransId="{6DDDE9FD-3D7A-4AA0-A6C7-9F0599F17DF6}"/>
    <dgm:cxn modelId="{46DAEF49-3361-4A0C-8BC3-DDE527D89FB6}" srcId="{EAC15796-5A16-471D-ADD3-CA529DADB7E9}" destId="{5F0D4B26-C1AB-4551-A490-1FD2E909642A}" srcOrd="1" destOrd="0" parTransId="{6408AB23-65E8-4273-99C1-EDCFC2EE92EB}" sibTransId="{7E00F9ED-576B-44F5-8AE6-62E43184D5E8}"/>
    <dgm:cxn modelId="{EF208E6B-DF35-4771-A9B7-F4C692424393}" srcId="{EAC15796-5A16-471D-ADD3-CA529DADB7E9}" destId="{2B3804C4-A465-4C27-92AB-3AE216C96720}" srcOrd="3" destOrd="0" parTransId="{99CED5B0-44B8-4521-BBD5-E3784AA688EB}" sibTransId="{56014202-1FFE-441B-B369-C7F3136C71B8}"/>
    <dgm:cxn modelId="{4F2AE74D-18B4-4DE5-A061-8FCC229D8BBC}" srcId="{D60BF83D-D77B-4358-ABC3-055BE9228A82}" destId="{39180CD7-28CE-439B-9898-EA2B2296F281}" srcOrd="0" destOrd="0" parTransId="{D93F8EF7-6EC0-4160-AB49-EE1E899BE085}" sibTransId="{CA37B18E-E391-4B47-81C4-0892C9D19B4C}"/>
    <dgm:cxn modelId="{E23B6B4E-E093-45D2-B7FD-950693B67A7D}" type="presOf" srcId="{F0128047-B172-4A53-9869-E0216B6A754D}" destId="{5FFD55E5-1D32-48CD-B638-8E1EE310C09C}" srcOrd="0" destOrd="0" presId="urn:microsoft.com/office/officeart/2005/8/layout/chevron2"/>
    <dgm:cxn modelId="{19713C56-1852-4A5E-B4AF-EC402326E07D}" type="presOf" srcId="{3DE2DC0F-49AE-420D-914D-FDF1C49B7A0E}" destId="{3C0509B1-47AF-4657-881E-CC5EB9385CA8}" srcOrd="0" destOrd="0" presId="urn:microsoft.com/office/officeart/2005/8/layout/chevron2"/>
    <dgm:cxn modelId="{86A0FD7D-4C8D-43A5-B905-340D3C9B9D01}" type="presOf" srcId="{23E0C8EA-D100-4C2C-9DA4-D4F760B71C4F}" destId="{C40797BF-564F-40BF-BEF1-7D7B3B3C3522}" srcOrd="0" destOrd="0" presId="urn:microsoft.com/office/officeart/2005/8/layout/chevron2"/>
    <dgm:cxn modelId="{95701182-44B0-49AB-AA21-2D4161832F7F}" type="presOf" srcId="{AA5A09B8-9805-4F63-A9DC-3D3E8DB843BF}" destId="{7D91D707-6963-45F9-B44C-A482AF92D734}" srcOrd="0" destOrd="0" presId="urn:microsoft.com/office/officeart/2005/8/layout/chevron2"/>
    <dgm:cxn modelId="{7AA1C586-81B6-48DE-95EB-092603DE264D}" srcId="{BF4C3FA9-AB04-4DAD-A70E-5D4E8FD9780F}" destId="{F0128047-B172-4A53-9869-E0216B6A754D}" srcOrd="0" destOrd="0" parTransId="{2E380E06-D430-4C54-81CE-F02F148E0F7A}" sibTransId="{595F70A2-46F1-4FE0-A8D7-EE511E7D8027}"/>
    <dgm:cxn modelId="{F37DFC87-6665-4294-A4BD-5EB26D8B441B}" srcId="{EAC15796-5A16-471D-ADD3-CA529DADB7E9}" destId="{BF4C3FA9-AB04-4DAD-A70E-5D4E8FD9780F}" srcOrd="0" destOrd="0" parTransId="{DEB1FE87-9A0C-4AEF-9587-BAE4A68317AE}" sibTransId="{5202C25C-B94A-479B-9DA4-4415020116E3}"/>
    <dgm:cxn modelId="{17F2B08B-B512-48A8-9910-E4652D168862}" type="presOf" srcId="{D60BF83D-D77B-4358-ABC3-055BE9228A82}" destId="{94D97C3F-F2F7-4FA1-AB7B-B1A8042658F7}" srcOrd="0" destOrd="0" presId="urn:microsoft.com/office/officeart/2005/8/layout/chevron2"/>
    <dgm:cxn modelId="{42F0F1A4-3965-48EE-8133-F81160CBE43D}" srcId="{5F0D4B26-C1AB-4551-A490-1FD2E909642A}" destId="{964C7B8A-8957-496A-9297-C98E04A906E2}" srcOrd="0" destOrd="0" parTransId="{D075DB99-A4D3-480B-A9E9-770F4E48AEDC}" sibTransId="{EADC1A05-FDA4-4282-A42C-2D97D0664D7E}"/>
    <dgm:cxn modelId="{D4212FA8-5F35-4B4E-9A1D-B9720021685E}" srcId="{2B3804C4-A465-4C27-92AB-3AE216C96720}" destId="{C85E13CC-1516-4855-8007-24F97D83E8DE}" srcOrd="0" destOrd="0" parTransId="{67C9382D-CD6A-475A-91CD-F6C98A44A29E}" sibTransId="{69FC61AA-9F31-4D85-9B22-827EC8FD264E}"/>
    <dgm:cxn modelId="{681B01B5-AEC0-467D-8D8E-9DB7085341C7}" srcId="{3DE2DC0F-49AE-420D-914D-FDF1C49B7A0E}" destId="{7FCB1DB2-F0E9-4472-8300-68B5679DE098}" srcOrd="0" destOrd="0" parTransId="{3A8618E5-8AF5-4CF0-9D17-A15D7D998798}" sibTransId="{FC58CA41-FEB7-4C4D-B3CB-BC5D83D81CEA}"/>
    <dgm:cxn modelId="{C5B5C0BA-E969-4553-A647-B71F82BA34E8}" type="presOf" srcId="{BF4C3FA9-AB04-4DAD-A70E-5D4E8FD9780F}" destId="{7E8FF29D-B3D3-40DF-896B-72DD86735AC7}" srcOrd="0" destOrd="0" presId="urn:microsoft.com/office/officeart/2005/8/layout/chevron2"/>
    <dgm:cxn modelId="{FA57B4E3-5E55-40DF-AFAF-EEBE684EA94D}" type="presOf" srcId="{2B3804C4-A465-4C27-92AB-3AE216C96720}" destId="{C0960B39-744C-47DC-8809-B5105EC7BD92}" srcOrd="0" destOrd="0" presId="urn:microsoft.com/office/officeart/2005/8/layout/chevron2"/>
    <dgm:cxn modelId="{6BB124E8-9E0D-4FA1-970E-8036C3702ECC}" srcId="{EAC15796-5A16-471D-ADD3-CA529DADB7E9}" destId="{3DE2DC0F-49AE-420D-914D-FDF1C49B7A0E}" srcOrd="5" destOrd="0" parTransId="{87658499-62B4-4E32-AA06-D617FEDC2748}" sibTransId="{1B709B0E-73AE-4088-8A1F-60FD5BDC9379}"/>
    <dgm:cxn modelId="{6AD49BED-3F5B-4C6A-A72D-DC0E5E15A6FA}" type="presOf" srcId="{7FCB1DB2-F0E9-4472-8300-68B5679DE098}" destId="{D9F1512F-E922-488A-A09C-45DBC755918B}" srcOrd="0" destOrd="0" presId="urn:microsoft.com/office/officeart/2005/8/layout/chevron2"/>
    <dgm:cxn modelId="{05F3EAEE-4368-462F-8D0E-9C20C72AE46A}" type="presOf" srcId="{C85E13CC-1516-4855-8007-24F97D83E8DE}" destId="{9FE82A95-6BBE-486F-BABC-739534757CA4}" srcOrd="0" destOrd="0" presId="urn:microsoft.com/office/officeart/2005/8/layout/chevron2"/>
    <dgm:cxn modelId="{2E60ADF3-DDCA-45F8-B6EB-5095AB98D555}" type="presOf" srcId="{5F0D4B26-C1AB-4551-A490-1FD2E909642A}" destId="{463D0939-19CC-4116-BE59-BAB7F388D803}" srcOrd="0" destOrd="0" presId="urn:microsoft.com/office/officeart/2005/8/layout/chevron2"/>
    <dgm:cxn modelId="{AF3CDAF7-8EF4-4650-B8A9-7B06C9F1D75E}" srcId="{AA5A09B8-9805-4F63-A9DC-3D3E8DB843BF}" destId="{23E0C8EA-D100-4C2C-9DA4-D4F760B71C4F}" srcOrd="0" destOrd="0" parTransId="{409F6273-DEB0-4370-B782-4CFBCA12C034}" sibTransId="{E8E0043D-A16A-4A31-8E77-4A65BD3CC3BE}"/>
    <dgm:cxn modelId="{8AE7E7FA-0F2A-45A5-A81E-6FDCD13B17CE}" type="presOf" srcId="{EAC15796-5A16-471D-ADD3-CA529DADB7E9}" destId="{B31F984D-387A-4387-B6D0-518861C03ADA}" srcOrd="0" destOrd="0" presId="urn:microsoft.com/office/officeart/2005/8/layout/chevron2"/>
    <dgm:cxn modelId="{D4200DFB-1DEA-4C08-9BC0-5C785B8261CD}" type="presOf" srcId="{964C7B8A-8957-496A-9297-C98E04A906E2}" destId="{47D7B3BE-BED6-4AF1-A9EE-04E91C38BEA3}" srcOrd="0" destOrd="0" presId="urn:microsoft.com/office/officeart/2005/8/layout/chevron2"/>
    <dgm:cxn modelId="{FA0D6F95-8C62-454A-95CB-F7152E9CB994}" type="presParOf" srcId="{B31F984D-387A-4387-B6D0-518861C03ADA}" destId="{5B8C2310-255E-4289-87E2-E05F4981D608}" srcOrd="0" destOrd="0" presId="urn:microsoft.com/office/officeart/2005/8/layout/chevron2"/>
    <dgm:cxn modelId="{C7171123-7AD4-4502-AAB2-52F7103A6182}" type="presParOf" srcId="{5B8C2310-255E-4289-87E2-E05F4981D608}" destId="{7E8FF29D-B3D3-40DF-896B-72DD86735AC7}" srcOrd="0" destOrd="0" presId="urn:microsoft.com/office/officeart/2005/8/layout/chevron2"/>
    <dgm:cxn modelId="{DB2B5BD4-0338-43CF-8194-8531AE317EE4}" type="presParOf" srcId="{5B8C2310-255E-4289-87E2-E05F4981D608}" destId="{5FFD55E5-1D32-48CD-B638-8E1EE310C09C}" srcOrd="1" destOrd="0" presId="urn:microsoft.com/office/officeart/2005/8/layout/chevron2"/>
    <dgm:cxn modelId="{4BBACEFF-F654-4A6D-8BFF-2186A7342641}" type="presParOf" srcId="{B31F984D-387A-4387-B6D0-518861C03ADA}" destId="{B462D3A7-E48E-411D-8463-620D2B37BEEA}" srcOrd="1" destOrd="0" presId="urn:microsoft.com/office/officeart/2005/8/layout/chevron2"/>
    <dgm:cxn modelId="{7E5F1372-B483-4E96-A378-3DFDAD8C6ACF}" type="presParOf" srcId="{B31F984D-387A-4387-B6D0-518861C03ADA}" destId="{049A3690-04E2-4BD0-BCF8-5F2C5FF0B9D0}" srcOrd="2" destOrd="0" presId="urn:microsoft.com/office/officeart/2005/8/layout/chevron2"/>
    <dgm:cxn modelId="{B925CEF2-1762-4F2D-B015-257C1864BCEA}" type="presParOf" srcId="{049A3690-04E2-4BD0-BCF8-5F2C5FF0B9D0}" destId="{463D0939-19CC-4116-BE59-BAB7F388D803}" srcOrd="0" destOrd="0" presId="urn:microsoft.com/office/officeart/2005/8/layout/chevron2"/>
    <dgm:cxn modelId="{21B3BDB9-F712-4F84-9C23-8ECB2F1EEB1B}" type="presParOf" srcId="{049A3690-04E2-4BD0-BCF8-5F2C5FF0B9D0}" destId="{47D7B3BE-BED6-4AF1-A9EE-04E91C38BEA3}" srcOrd="1" destOrd="0" presId="urn:microsoft.com/office/officeart/2005/8/layout/chevron2"/>
    <dgm:cxn modelId="{520C1A34-1B1E-4A54-BFF9-CD523DB36874}" type="presParOf" srcId="{B31F984D-387A-4387-B6D0-518861C03ADA}" destId="{03342012-8160-48D4-A2AE-D3F7458F015B}" srcOrd="3" destOrd="0" presId="urn:microsoft.com/office/officeart/2005/8/layout/chevron2"/>
    <dgm:cxn modelId="{5D4C8C2A-628E-4FB2-88DC-20846B684E42}" type="presParOf" srcId="{B31F984D-387A-4387-B6D0-518861C03ADA}" destId="{EEF4899E-2383-41EF-BA73-511D37371EC4}" srcOrd="4" destOrd="0" presId="urn:microsoft.com/office/officeart/2005/8/layout/chevron2"/>
    <dgm:cxn modelId="{F2B555AB-C4FF-4162-864E-9B8786A8ECA4}" type="presParOf" srcId="{EEF4899E-2383-41EF-BA73-511D37371EC4}" destId="{94D97C3F-F2F7-4FA1-AB7B-B1A8042658F7}" srcOrd="0" destOrd="0" presId="urn:microsoft.com/office/officeart/2005/8/layout/chevron2"/>
    <dgm:cxn modelId="{1B4E77D8-AEBB-4535-9D33-9FA42739EEAA}" type="presParOf" srcId="{EEF4899E-2383-41EF-BA73-511D37371EC4}" destId="{063A6E29-C948-4A27-B489-83D687FCF492}" srcOrd="1" destOrd="0" presId="urn:microsoft.com/office/officeart/2005/8/layout/chevron2"/>
    <dgm:cxn modelId="{EE7BBF6B-258F-428C-BEE9-2F3493566969}" type="presParOf" srcId="{B31F984D-387A-4387-B6D0-518861C03ADA}" destId="{B53CAE0B-A976-402F-A8D9-8EE055398E0A}" srcOrd="5" destOrd="0" presId="urn:microsoft.com/office/officeart/2005/8/layout/chevron2"/>
    <dgm:cxn modelId="{FA13B031-3270-4AF8-928A-2F9CD558F6E7}" type="presParOf" srcId="{B31F984D-387A-4387-B6D0-518861C03ADA}" destId="{D7EAF4B5-CB2B-416B-B942-CC5244A8E222}" srcOrd="6" destOrd="0" presId="urn:microsoft.com/office/officeart/2005/8/layout/chevron2"/>
    <dgm:cxn modelId="{E06F0B4E-5F8B-45E2-910A-DFA460AEED9D}" type="presParOf" srcId="{D7EAF4B5-CB2B-416B-B942-CC5244A8E222}" destId="{C0960B39-744C-47DC-8809-B5105EC7BD92}" srcOrd="0" destOrd="0" presId="urn:microsoft.com/office/officeart/2005/8/layout/chevron2"/>
    <dgm:cxn modelId="{91174919-9290-45F4-A0CA-BC5CD2977A82}" type="presParOf" srcId="{D7EAF4B5-CB2B-416B-B942-CC5244A8E222}" destId="{9FE82A95-6BBE-486F-BABC-739534757CA4}" srcOrd="1" destOrd="0" presId="urn:microsoft.com/office/officeart/2005/8/layout/chevron2"/>
    <dgm:cxn modelId="{303E32D1-DBAF-4329-A81B-FA627BCF12CD}" type="presParOf" srcId="{B31F984D-387A-4387-B6D0-518861C03ADA}" destId="{93E2ED2E-ECA1-49A7-B3DC-AF5E50954A05}" srcOrd="7" destOrd="0" presId="urn:microsoft.com/office/officeart/2005/8/layout/chevron2"/>
    <dgm:cxn modelId="{3B175792-1372-485E-80B8-DF77D2B2FA0C}" type="presParOf" srcId="{B31F984D-387A-4387-B6D0-518861C03ADA}" destId="{D711CF3D-3FEE-4011-B215-659A508FBFF6}" srcOrd="8" destOrd="0" presId="urn:microsoft.com/office/officeart/2005/8/layout/chevron2"/>
    <dgm:cxn modelId="{9D21EDD3-76C3-4062-8CE6-F62494C12B09}" type="presParOf" srcId="{D711CF3D-3FEE-4011-B215-659A508FBFF6}" destId="{7D91D707-6963-45F9-B44C-A482AF92D734}" srcOrd="0" destOrd="0" presId="urn:microsoft.com/office/officeart/2005/8/layout/chevron2"/>
    <dgm:cxn modelId="{D28AB25A-669C-467F-8FB8-4B78287F3045}" type="presParOf" srcId="{D711CF3D-3FEE-4011-B215-659A508FBFF6}" destId="{C40797BF-564F-40BF-BEF1-7D7B3B3C3522}" srcOrd="1" destOrd="0" presId="urn:microsoft.com/office/officeart/2005/8/layout/chevron2"/>
    <dgm:cxn modelId="{70C58258-0E6A-4AC5-92F5-C00A34BC2D04}" type="presParOf" srcId="{B31F984D-387A-4387-B6D0-518861C03ADA}" destId="{4712C299-022B-4839-BC74-0FC257BA5F4E}" srcOrd="9" destOrd="0" presId="urn:microsoft.com/office/officeart/2005/8/layout/chevron2"/>
    <dgm:cxn modelId="{BC983639-71B6-4D42-92A7-05E959126303}" type="presParOf" srcId="{B31F984D-387A-4387-B6D0-518861C03ADA}" destId="{F7D1DF08-7D86-4EE4-8D79-6E852965A444}" srcOrd="10" destOrd="0" presId="urn:microsoft.com/office/officeart/2005/8/layout/chevron2"/>
    <dgm:cxn modelId="{7A89DF01-3F41-4F1B-84D0-8827BFF2487C}" type="presParOf" srcId="{F7D1DF08-7D86-4EE4-8D79-6E852965A444}" destId="{3C0509B1-47AF-4657-881E-CC5EB9385CA8}" srcOrd="0" destOrd="0" presId="urn:microsoft.com/office/officeart/2005/8/layout/chevron2"/>
    <dgm:cxn modelId="{56CA3F4A-D37F-402E-AF04-855FF3624386}" type="presParOf" srcId="{F7D1DF08-7D86-4EE4-8D79-6E852965A444}" destId="{D9F1512F-E922-488A-A09C-45DBC755918B}"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8B37172-3F11-43A6-BA56-FBE6D1FB1AC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6EABD2BD-C7AB-44F2-BFC0-E6FDB376B0C4}">
      <dgm:prSet phldrT="[Text]"/>
      <dgm:spPr/>
      <dgm:t>
        <a:bodyPr/>
        <a:lstStyle/>
        <a:p>
          <a:r>
            <a:rPr lang="en-US" dirty="0"/>
            <a:t>Thu </a:t>
          </a:r>
          <a:r>
            <a:rPr lang="en-US" dirty="0" err="1"/>
            <a:t>thập</a:t>
          </a:r>
          <a:endParaRPr lang="en-US" dirty="0"/>
        </a:p>
      </dgm:t>
    </dgm:pt>
    <dgm:pt modelId="{33983EFB-D6C2-4BAC-ADF5-EABA854FF20F}" type="parTrans" cxnId="{673D1605-4A07-45E5-B5D5-3073449067A8}">
      <dgm:prSet/>
      <dgm:spPr/>
      <dgm:t>
        <a:bodyPr/>
        <a:lstStyle/>
        <a:p>
          <a:endParaRPr lang="en-US"/>
        </a:p>
      </dgm:t>
    </dgm:pt>
    <dgm:pt modelId="{DBD98588-AB32-4E93-AF02-AACA7AFB6742}" type="sibTrans" cxnId="{673D1605-4A07-45E5-B5D5-3073449067A8}">
      <dgm:prSet/>
      <dgm:spPr/>
      <dgm:t>
        <a:bodyPr/>
        <a:lstStyle/>
        <a:p>
          <a:endParaRPr lang="en-US"/>
        </a:p>
      </dgm:t>
    </dgm:pt>
    <dgm:pt modelId="{1F98418B-BEE5-4F87-86DD-1E8799938E44}">
      <dgm:prSet phldrT="[Text]"/>
      <dgm:spPr/>
      <dgm:t>
        <a:bodyPr/>
        <a:lstStyle/>
        <a:p>
          <a:r>
            <a:rPr lang="en-US" dirty="0" err="1"/>
            <a:t>Phân</a:t>
          </a:r>
          <a:r>
            <a:rPr lang="en-US" dirty="0"/>
            <a:t> </a:t>
          </a:r>
          <a:r>
            <a:rPr lang="en-US" dirty="0" err="1"/>
            <a:t>loại</a:t>
          </a:r>
          <a:r>
            <a:rPr lang="en-US" dirty="0"/>
            <a:t>, </a:t>
          </a:r>
          <a:r>
            <a:rPr lang="en-US" dirty="0" err="1"/>
            <a:t>gán</a:t>
          </a:r>
          <a:r>
            <a:rPr lang="en-US" dirty="0"/>
            <a:t> </a:t>
          </a:r>
          <a:r>
            <a:rPr lang="en-US" dirty="0" err="1"/>
            <a:t>nhãn</a:t>
          </a:r>
          <a:endParaRPr lang="en-US" dirty="0"/>
        </a:p>
      </dgm:t>
    </dgm:pt>
    <dgm:pt modelId="{9B2E4814-EDBE-4DC5-ACD6-1329B9931C12}" type="parTrans" cxnId="{D0BE701F-4A11-4CF3-8852-39CD5D373287}">
      <dgm:prSet/>
      <dgm:spPr/>
      <dgm:t>
        <a:bodyPr/>
        <a:lstStyle/>
        <a:p>
          <a:endParaRPr lang="en-US"/>
        </a:p>
      </dgm:t>
    </dgm:pt>
    <dgm:pt modelId="{30D64E5D-AEE9-4F01-A59A-0482863BDF79}" type="sibTrans" cxnId="{D0BE701F-4A11-4CF3-8852-39CD5D373287}">
      <dgm:prSet/>
      <dgm:spPr/>
      <dgm:t>
        <a:bodyPr/>
        <a:lstStyle/>
        <a:p>
          <a:endParaRPr lang="en-US"/>
        </a:p>
      </dgm:t>
    </dgm:pt>
    <dgm:pt modelId="{66D67B1A-C140-4397-ADA6-7BD78DE4280B}">
      <dgm:prSet phldrT="[Text]"/>
      <dgm:spPr/>
      <dgm:t>
        <a:bodyPr/>
        <a:lstStyle/>
        <a:p>
          <a:r>
            <a:rPr lang="en-US" dirty="0" err="1"/>
            <a:t>Phân</a:t>
          </a:r>
          <a:r>
            <a:rPr lang="en-US" dirty="0"/>
            <a:t> </a:t>
          </a:r>
          <a:r>
            <a:rPr lang="en-US" dirty="0" err="1"/>
            <a:t>tích</a:t>
          </a:r>
          <a:endParaRPr lang="en-US" dirty="0"/>
        </a:p>
      </dgm:t>
    </dgm:pt>
    <dgm:pt modelId="{BCCF4B19-163F-478E-AC6A-3BEA55E98273}" type="parTrans" cxnId="{B0A51981-E9F3-48C7-9193-A6412CF8A188}">
      <dgm:prSet/>
      <dgm:spPr/>
      <dgm:t>
        <a:bodyPr/>
        <a:lstStyle/>
        <a:p>
          <a:endParaRPr lang="en-US"/>
        </a:p>
      </dgm:t>
    </dgm:pt>
    <dgm:pt modelId="{5C952A4B-A2AF-45A9-A6C5-6A07BB92D8C8}" type="sibTrans" cxnId="{B0A51981-E9F3-48C7-9193-A6412CF8A188}">
      <dgm:prSet/>
      <dgm:spPr/>
      <dgm:t>
        <a:bodyPr/>
        <a:lstStyle/>
        <a:p>
          <a:endParaRPr lang="en-US"/>
        </a:p>
      </dgm:t>
    </dgm:pt>
    <dgm:pt modelId="{CB27E534-B443-4C97-A70D-0962BCF3E466}" type="pres">
      <dgm:prSet presAssocID="{A8B37172-3F11-43A6-BA56-FBE6D1FB1ACD}" presName="Name0" presStyleCnt="0">
        <dgm:presLayoutVars>
          <dgm:chMax val="11"/>
          <dgm:chPref val="11"/>
          <dgm:dir/>
          <dgm:resizeHandles/>
        </dgm:presLayoutVars>
      </dgm:prSet>
      <dgm:spPr/>
    </dgm:pt>
    <dgm:pt modelId="{B7AC247A-49F8-4627-A9E5-CC4FE850C2A6}" type="pres">
      <dgm:prSet presAssocID="{66D67B1A-C140-4397-ADA6-7BD78DE4280B}" presName="Accent3" presStyleCnt="0"/>
      <dgm:spPr/>
    </dgm:pt>
    <dgm:pt modelId="{4547C282-ADCD-4FF7-BEA9-0CE441CF3F59}" type="pres">
      <dgm:prSet presAssocID="{66D67B1A-C140-4397-ADA6-7BD78DE4280B}" presName="Accent" presStyleLbl="node1" presStyleIdx="0" presStyleCnt="3"/>
      <dgm:spPr/>
    </dgm:pt>
    <dgm:pt modelId="{1AE25D44-25B2-4DE2-9154-24213BCC2020}" type="pres">
      <dgm:prSet presAssocID="{66D67B1A-C140-4397-ADA6-7BD78DE4280B}" presName="ParentBackground3" presStyleCnt="0"/>
      <dgm:spPr/>
    </dgm:pt>
    <dgm:pt modelId="{40C19D32-163E-467A-A015-EEA8D576CDE8}" type="pres">
      <dgm:prSet presAssocID="{66D67B1A-C140-4397-ADA6-7BD78DE4280B}" presName="ParentBackground" presStyleLbl="fgAcc1" presStyleIdx="0" presStyleCnt="3"/>
      <dgm:spPr/>
    </dgm:pt>
    <dgm:pt modelId="{C98BBD85-D1BD-4371-AD24-44F0C4B5592D}" type="pres">
      <dgm:prSet presAssocID="{66D67B1A-C140-4397-ADA6-7BD78DE4280B}" presName="Parent3" presStyleLbl="revTx" presStyleIdx="0" presStyleCnt="0">
        <dgm:presLayoutVars>
          <dgm:chMax val="1"/>
          <dgm:chPref val="1"/>
          <dgm:bulletEnabled val="1"/>
        </dgm:presLayoutVars>
      </dgm:prSet>
      <dgm:spPr/>
    </dgm:pt>
    <dgm:pt modelId="{D79598EB-63FF-4B2A-91D6-FDC86A21944F}" type="pres">
      <dgm:prSet presAssocID="{1F98418B-BEE5-4F87-86DD-1E8799938E44}" presName="Accent2" presStyleCnt="0"/>
      <dgm:spPr/>
    </dgm:pt>
    <dgm:pt modelId="{8072D6CD-1E94-4647-AF37-ECFF2C3E29EC}" type="pres">
      <dgm:prSet presAssocID="{1F98418B-BEE5-4F87-86DD-1E8799938E44}" presName="Accent" presStyleLbl="node1" presStyleIdx="1" presStyleCnt="3"/>
      <dgm:spPr/>
    </dgm:pt>
    <dgm:pt modelId="{29DEEB74-A84C-49A4-84D5-231DD6045EE1}" type="pres">
      <dgm:prSet presAssocID="{1F98418B-BEE5-4F87-86DD-1E8799938E44}" presName="ParentBackground2" presStyleCnt="0"/>
      <dgm:spPr/>
    </dgm:pt>
    <dgm:pt modelId="{611B5167-362E-402E-BACD-23D96E6A8624}" type="pres">
      <dgm:prSet presAssocID="{1F98418B-BEE5-4F87-86DD-1E8799938E44}" presName="ParentBackground" presStyleLbl="fgAcc1" presStyleIdx="1" presStyleCnt="3"/>
      <dgm:spPr/>
    </dgm:pt>
    <dgm:pt modelId="{8E29E4BF-018E-4E87-890D-93946061056B}" type="pres">
      <dgm:prSet presAssocID="{1F98418B-BEE5-4F87-86DD-1E8799938E44}" presName="Parent2" presStyleLbl="revTx" presStyleIdx="0" presStyleCnt="0">
        <dgm:presLayoutVars>
          <dgm:chMax val="1"/>
          <dgm:chPref val="1"/>
          <dgm:bulletEnabled val="1"/>
        </dgm:presLayoutVars>
      </dgm:prSet>
      <dgm:spPr/>
    </dgm:pt>
    <dgm:pt modelId="{E0D9CBCC-31B6-4DB4-BC7A-81CD795364CC}" type="pres">
      <dgm:prSet presAssocID="{6EABD2BD-C7AB-44F2-BFC0-E6FDB376B0C4}" presName="Accent1" presStyleCnt="0"/>
      <dgm:spPr/>
    </dgm:pt>
    <dgm:pt modelId="{1DE8CE75-BE0B-463C-ACD9-39A15E6CB4D7}" type="pres">
      <dgm:prSet presAssocID="{6EABD2BD-C7AB-44F2-BFC0-E6FDB376B0C4}" presName="Accent" presStyleLbl="node1" presStyleIdx="2" presStyleCnt="3"/>
      <dgm:spPr/>
    </dgm:pt>
    <dgm:pt modelId="{914C3EA4-B076-4601-A418-56CD865417CB}" type="pres">
      <dgm:prSet presAssocID="{6EABD2BD-C7AB-44F2-BFC0-E6FDB376B0C4}" presName="ParentBackground1" presStyleCnt="0"/>
      <dgm:spPr/>
    </dgm:pt>
    <dgm:pt modelId="{CC4ABC7F-CBD4-4F53-AA2F-CACE35225C70}" type="pres">
      <dgm:prSet presAssocID="{6EABD2BD-C7AB-44F2-BFC0-E6FDB376B0C4}" presName="ParentBackground" presStyleLbl="fgAcc1" presStyleIdx="2" presStyleCnt="3"/>
      <dgm:spPr/>
    </dgm:pt>
    <dgm:pt modelId="{53C928A8-4247-476B-96B4-7933A4EA1FBD}" type="pres">
      <dgm:prSet presAssocID="{6EABD2BD-C7AB-44F2-BFC0-E6FDB376B0C4}" presName="Parent1" presStyleLbl="revTx" presStyleIdx="0" presStyleCnt="0">
        <dgm:presLayoutVars>
          <dgm:chMax val="1"/>
          <dgm:chPref val="1"/>
          <dgm:bulletEnabled val="1"/>
        </dgm:presLayoutVars>
      </dgm:prSet>
      <dgm:spPr/>
    </dgm:pt>
  </dgm:ptLst>
  <dgm:cxnLst>
    <dgm:cxn modelId="{A6A99802-F823-4D49-AFEB-D3C6D5B97E3A}" type="presOf" srcId="{1F98418B-BEE5-4F87-86DD-1E8799938E44}" destId="{611B5167-362E-402E-BACD-23D96E6A8624}" srcOrd="0" destOrd="0" presId="urn:microsoft.com/office/officeart/2011/layout/CircleProcess"/>
    <dgm:cxn modelId="{673D1605-4A07-45E5-B5D5-3073449067A8}" srcId="{A8B37172-3F11-43A6-BA56-FBE6D1FB1ACD}" destId="{6EABD2BD-C7AB-44F2-BFC0-E6FDB376B0C4}" srcOrd="0" destOrd="0" parTransId="{33983EFB-D6C2-4BAC-ADF5-EABA854FF20F}" sibTransId="{DBD98588-AB32-4E93-AF02-AACA7AFB6742}"/>
    <dgm:cxn modelId="{D0BE701F-4A11-4CF3-8852-39CD5D373287}" srcId="{A8B37172-3F11-43A6-BA56-FBE6D1FB1ACD}" destId="{1F98418B-BEE5-4F87-86DD-1E8799938E44}" srcOrd="1" destOrd="0" parTransId="{9B2E4814-EDBE-4DC5-ACD6-1329B9931C12}" sibTransId="{30D64E5D-AEE9-4F01-A59A-0482863BDF79}"/>
    <dgm:cxn modelId="{7CAD8F35-55A7-437B-A0EB-450942692E96}" type="presOf" srcId="{6EABD2BD-C7AB-44F2-BFC0-E6FDB376B0C4}" destId="{CC4ABC7F-CBD4-4F53-AA2F-CACE35225C70}" srcOrd="0" destOrd="0" presId="urn:microsoft.com/office/officeart/2011/layout/CircleProcess"/>
    <dgm:cxn modelId="{381D8B51-AB65-4CEE-B17A-F0E290B0C722}" type="presOf" srcId="{A8B37172-3F11-43A6-BA56-FBE6D1FB1ACD}" destId="{CB27E534-B443-4C97-A70D-0962BCF3E466}" srcOrd="0" destOrd="0" presId="urn:microsoft.com/office/officeart/2011/layout/CircleProcess"/>
    <dgm:cxn modelId="{716AB956-A938-44F0-98C4-F12FC019E966}" type="presOf" srcId="{1F98418B-BEE5-4F87-86DD-1E8799938E44}" destId="{8E29E4BF-018E-4E87-890D-93946061056B}" srcOrd="1" destOrd="0" presId="urn:microsoft.com/office/officeart/2011/layout/CircleProcess"/>
    <dgm:cxn modelId="{B0A51981-E9F3-48C7-9193-A6412CF8A188}" srcId="{A8B37172-3F11-43A6-BA56-FBE6D1FB1ACD}" destId="{66D67B1A-C140-4397-ADA6-7BD78DE4280B}" srcOrd="2" destOrd="0" parTransId="{BCCF4B19-163F-478E-AC6A-3BEA55E98273}" sibTransId="{5C952A4B-A2AF-45A9-A6C5-6A07BB92D8C8}"/>
    <dgm:cxn modelId="{7D2FD88C-F79D-4FCC-9590-A7C912257186}" type="presOf" srcId="{66D67B1A-C140-4397-ADA6-7BD78DE4280B}" destId="{C98BBD85-D1BD-4371-AD24-44F0C4B5592D}" srcOrd="1" destOrd="0" presId="urn:microsoft.com/office/officeart/2011/layout/CircleProcess"/>
    <dgm:cxn modelId="{6A501FA8-0914-480E-B7F5-BF83825D0440}" type="presOf" srcId="{66D67B1A-C140-4397-ADA6-7BD78DE4280B}" destId="{40C19D32-163E-467A-A015-EEA8D576CDE8}" srcOrd="0" destOrd="0" presId="urn:microsoft.com/office/officeart/2011/layout/CircleProcess"/>
    <dgm:cxn modelId="{9E52CDEA-4337-4110-8919-7220012DF60B}" type="presOf" srcId="{6EABD2BD-C7AB-44F2-BFC0-E6FDB376B0C4}" destId="{53C928A8-4247-476B-96B4-7933A4EA1FBD}" srcOrd="1" destOrd="0" presId="urn:microsoft.com/office/officeart/2011/layout/CircleProcess"/>
    <dgm:cxn modelId="{C75CEE11-4433-4246-9166-4CC6CCE4E78B}" type="presParOf" srcId="{CB27E534-B443-4C97-A70D-0962BCF3E466}" destId="{B7AC247A-49F8-4627-A9E5-CC4FE850C2A6}" srcOrd="0" destOrd="0" presId="urn:microsoft.com/office/officeart/2011/layout/CircleProcess"/>
    <dgm:cxn modelId="{07BD35A3-D55F-4E9F-9F23-51063C4C55B1}" type="presParOf" srcId="{B7AC247A-49F8-4627-A9E5-CC4FE850C2A6}" destId="{4547C282-ADCD-4FF7-BEA9-0CE441CF3F59}" srcOrd="0" destOrd="0" presId="urn:microsoft.com/office/officeart/2011/layout/CircleProcess"/>
    <dgm:cxn modelId="{90D79904-DC0E-4D37-AD82-EF580A488980}" type="presParOf" srcId="{CB27E534-B443-4C97-A70D-0962BCF3E466}" destId="{1AE25D44-25B2-4DE2-9154-24213BCC2020}" srcOrd="1" destOrd="0" presId="urn:microsoft.com/office/officeart/2011/layout/CircleProcess"/>
    <dgm:cxn modelId="{7D2BD779-80FC-4785-A8D8-4F6A79FD52EA}" type="presParOf" srcId="{1AE25D44-25B2-4DE2-9154-24213BCC2020}" destId="{40C19D32-163E-467A-A015-EEA8D576CDE8}" srcOrd="0" destOrd="0" presId="urn:microsoft.com/office/officeart/2011/layout/CircleProcess"/>
    <dgm:cxn modelId="{AE39FA51-0879-463D-9390-2556D7DBE06F}" type="presParOf" srcId="{CB27E534-B443-4C97-A70D-0962BCF3E466}" destId="{C98BBD85-D1BD-4371-AD24-44F0C4B5592D}" srcOrd="2" destOrd="0" presId="urn:microsoft.com/office/officeart/2011/layout/CircleProcess"/>
    <dgm:cxn modelId="{58A77BC4-34E9-4A7D-B32C-764EAB26CB5C}" type="presParOf" srcId="{CB27E534-B443-4C97-A70D-0962BCF3E466}" destId="{D79598EB-63FF-4B2A-91D6-FDC86A21944F}" srcOrd="3" destOrd="0" presId="urn:microsoft.com/office/officeart/2011/layout/CircleProcess"/>
    <dgm:cxn modelId="{EFED88B8-37A2-400F-AEDF-5994DBD736AA}" type="presParOf" srcId="{D79598EB-63FF-4B2A-91D6-FDC86A21944F}" destId="{8072D6CD-1E94-4647-AF37-ECFF2C3E29EC}" srcOrd="0" destOrd="0" presId="urn:microsoft.com/office/officeart/2011/layout/CircleProcess"/>
    <dgm:cxn modelId="{1896EC85-6E3A-4659-AF40-6D6AD5742BEB}" type="presParOf" srcId="{CB27E534-B443-4C97-A70D-0962BCF3E466}" destId="{29DEEB74-A84C-49A4-84D5-231DD6045EE1}" srcOrd="4" destOrd="0" presId="urn:microsoft.com/office/officeart/2011/layout/CircleProcess"/>
    <dgm:cxn modelId="{CAA5693F-0E3E-4D05-830B-60D4545E4374}" type="presParOf" srcId="{29DEEB74-A84C-49A4-84D5-231DD6045EE1}" destId="{611B5167-362E-402E-BACD-23D96E6A8624}" srcOrd="0" destOrd="0" presId="urn:microsoft.com/office/officeart/2011/layout/CircleProcess"/>
    <dgm:cxn modelId="{D93269CC-DADD-4B13-831C-BCB76AA6CC31}" type="presParOf" srcId="{CB27E534-B443-4C97-A70D-0962BCF3E466}" destId="{8E29E4BF-018E-4E87-890D-93946061056B}" srcOrd="5" destOrd="0" presId="urn:microsoft.com/office/officeart/2011/layout/CircleProcess"/>
    <dgm:cxn modelId="{918B5F9D-F32E-46AE-8B9C-FE09180B8709}" type="presParOf" srcId="{CB27E534-B443-4C97-A70D-0962BCF3E466}" destId="{E0D9CBCC-31B6-4DB4-BC7A-81CD795364CC}" srcOrd="6" destOrd="0" presId="urn:microsoft.com/office/officeart/2011/layout/CircleProcess"/>
    <dgm:cxn modelId="{937DA858-5C5B-44C2-A94F-E7CD13298B3B}" type="presParOf" srcId="{E0D9CBCC-31B6-4DB4-BC7A-81CD795364CC}" destId="{1DE8CE75-BE0B-463C-ACD9-39A15E6CB4D7}" srcOrd="0" destOrd="0" presId="urn:microsoft.com/office/officeart/2011/layout/CircleProcess"/>
    <dgm:cxn modelId="{21386CE1-79FA-40AD-AB0F-30DFFB42C91A}" type="presParOf" srcId="{CB27E534-B443-4C97-A70D-0962BCF3E466}" destId="{914C3EA4-B076-4601-A418-56CD865417CB}" srcOrd="7" destOrd="0" presId="urn:microsoft.com/office/officeart/2011/layout/CircleProcess"/>
    <dgm:cxn modelId="{ACC1B3CA-6352-43D9-AE6A-D4C284C48FFA}" type="presParOf" srcId="{914C3EA4-B076-4601-A418-56CD865417CB}" destId="{CC4ABC7F-CBD4-4F53-AA2F-CACE35225C70}" srcOrd="0" destOrd="0" presId="urn:microsoft.com/office/officeart/2011/layout/CircleProcess"/>
    <dgm:cxn modelId="{BF16B13F-1464-4DF2-8B73-7E56B473F265}" type="presParOf" srcId="{CB27E534-B443-4C97-A70D-0962BCF3E466}" destId="{53C928A8-4247-476B-96B4-7933A4EA1FBD}" srcOrd="8" destOrd="0" presId="urn:microsoft.com/office/officeart/2011/layout/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E84E634-CCF2-42D2-B5F4-C5426CB382E0}"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US"/>
        </a:p>
      </dgm:t>
    </dgm:pt>
    <dgm:pt modelId="{3A35134B-30A2-4499-ACF5-91B582C7C2DE}">
      <dgm:prSet phldrT="[Text]" custT="1"/>
      <dgm:spPr/>
      <dgm:t>
        <a:bodyPr/>
        <a:lstStyle/>
        <a:p>
          <a:r>
            <a:rPr lang="en-US" sz="1400" b="1" dirty="0"/>
            <a:t>Permissions</a:t>
          </a:r>
        </a:p>
      </dgm:t>
    </dgm:pt>
    <dgm:pt modelId="{ED12616C-1838-4DA9-8D71-F9E75C90BE12}" type="parTrans" cxnId="{108E2053-E276-4981-95FC-C76D0D9F919B}">
      <dgm:prSet/>
      <dgm:spPr/>
      <dgm:t>
        <a:bodyPr/>
        <a:lstStyle/>
        <a:p>
          <a:endParaRPr lang="en-US" sz="2000"/>
        </a:p>
      </dgm:t>
    </dgm:pt>
    <dgm:pt modelId="{107CE93B-19B0-4CDD-B13A-773AEB6A2146}" type="sibTrans" cxnId="{108E2053-E276-4981-95FC-C76D0D9F919B}">
      <dgm:prSet custT="1"/>
      <dgm:spPr/>
      <dgm:t>
        <a:bodyPr/>
        <a:lstStyle/>
        <a:p>
          <a:endParaRPr lang="en-US" sz="4000"/>
        </a:p>
      </dgm:t>
    </dgm:pt>
    <dgm:pt modelId="{11CD3BC5-F839-4D6A-BC00-52737B8CCD3F}">
      <dgm:prSet phldrT="[Text]" custT="1"/>
      <dgm:spPr/>
      <dgm:t>
        <a:bodyPr/>
        <a:lstStyle/>
        <a:p>
          <a:r>
            <a:rPr lang="en-US" sz="1400" b="1" dirty="0"/>
            <a:t>User Permissions</a:t>
          </a:r>
        </a:p>
      </dgm:t>
    </dgm:pt>
    <dgm:pt modelId="{83F0256E-1103-437D-8B06-13FF195B9F75}" type="parTrans" cxnId="{4C0435DE-BB75-4075-BB6D-3A254CF49792}">
      <dgm:prSet/>
      <dgm:spPr/>
      <dgm:t>
        <a:bodyPr/>
        <a:lstStyle/>
        <a:p>
          <a:endParaRPr lang="en-US" sz="2000"/>
        </a:p>
      </dgm:t>
    </dgm:pt>
    <dgm:pt modelId="{E6AFFC79-C538-4D00-B6E5-3361698C81E2}" type="sibTrans" cxnId="{4C0435DE-BB75-4075-BB6D-3A254CF49792}">
      <dgm:prSet/>
      <dgm:spPr/>
      <dgm:t>
        <a:bodyPr/>
        <a:lstStyle/>
        <a:p>
          <a:endParaRPr lang="en-US" sz="2000"/>
        </a:p>
      </dgm:t>
    </dgm:pt>
    <dgm:pt modelId="{67AD7988-EC83-4CC8-9F0C-13278339E973}">
      <dgm:prSet phldrT="[Text]" custT="1"/>
      <dgm:spPr/>
      <dgm:t>
        <a:bodyPr/>
        <a:lstStyle/>
        <a:p>
          <a:r>
            <a:rPr lang="en-US" sz="1400" b="1" dirty="0"/>
            <a:t>Services</a:t>
          </a:r>
        </a:p>
      </dgm:t>
    </dgm:pt>
    <dgm:pt modelId="{C4795A08-7201-4E5C-B9DA-7698AB17EDDA}" type="parTrans" cxnId="{76417A5A-47F3-4B8D-BA48-8D568EA8E975}">
      <dgm:prSet/>
      <dgm:spPr/>
      <dgm:t>
        <a:bodyPr/>
        <a:lstStyle/>
        <a:p>
          <a:endParaRPr lang="en-US" sz="2000"/>
        </a:p>
      </dgm:t>
    </dgm:pt>
    <dgm:pt modelId="{1F4C0B24-1A07-4449-BAD7-729F49962E32}" type="sibTrans" cxnId="{76417A5A-47F3-4B8D-BA48-8D568EA8E975}">
      <dgm:prSet custT="1"/>
      <dgm:spPr/>
      <dgm:t>
        <a:bodyPr/>
        <a:lstStyle/>
        <a:p>
          <a:endParaRPr lang="en-US" sz="4000"/>
        </a:p>
      </dgm:t>
    </dgm:pt>
    <dgm:pt modelId="{BC1AB3D0-4DDD-4415-8D06-3934D66C37D3}">
      <dgm:prSet phldrT="[Text]" custT="1"/>
      <dgm:spPr/>
      <dgm:t>
        <a:bodyPr/>
        <a:lstStyle/>
        <a:p>
          <a:r>
            <a:rPr lang="en-US" sz="1400" b="1" dirty="0"/>
            <a:t>Native Library</a:t>
          </a:r>
        </a:p>
      </dgm:t>
    </dgm:pt>
    <dgm:pt modelId="{5B31FE88-B307-4369-A979-BE6B2D07FDE9}" type="parTrans" cxnId="{187192D1-EB15-4EB2-9979-4023942BBABB}">
      <dgm:prSet/>
      <dgm:spPr/>
      <dgm:t>
        <a:bodyPr/>
        <a:lstStyle/>
        <a:p>
          <a:endParaRPr lang="en-US" sz="2000"/>
        </a:p>
      </dgm:t>
    </dgm:pt>
    <dgm:pt modelId="{1246BBC7-64A7-4D53-A1A2-98B8CD153FDA}" type="sibTrans" cxnId="{187192D1-EB15-4EB2-9979-4023942BBABB}">
      <dgm:prSet custT="1"/>
      <dgm:spPr/>
      <dgm:t>
        <a:bodyPr/>
        <a:lstStyle/>
        <a:p>
          <a:endParaRPr lang="en-US" sz="4000"/>
        </a:p>
      </dgm:t>
    </dgm:pt>
    <dgm:pt modelId="{629FE6A4-5CC4-42C9-BB77-398209A6FBDC}">
      <dgm:prSet phldrT="[Text]" custT="1"/>
      <dgm:spPr/>
      <dgm:t>
        <a:bodyPr/>
        <a:lstStyle/>
        <a:p>
          <a:r>
            <a:rPr lang="en-US" sz="1400" b="1" dirty="0"/>
            <a:t>File size</a:t>
          </a:r>
        </a:p>
      </dgm:t>
    </dgm:pt>
    <dgm:pt modelId="{87F81252-5EC2-4875-8207-85D4FE0B5C29}" type="parTrans" cxnId="{19635AC9-4B80-4A3F-AAA6-ED6D115CE114}">
      <dgm:prSet/>
      <dgm:spPr/>
      <dgm:t>
        <a:bodyPr/>
        <a:lstStyle/>
        <a:p>
          <a:endParaRPr lang="en-US" sz="2000"/>
        </a:p>
      </dgm:t>
    </dgm:pt>
    <dgm:pt modelId="{21E94814-3552-44DD-B61F-E53C56710CFE}" type="sibTrans" cxnId="{19635AC9-4B80-4A3F-AAA6-ED6D115CE114}">
      <dgm:prSet/>
      <dgm:spPr/>
      <dgm:t>
        <a:bodyPr/>
        <a:lstStyle/>
        <a:p>
          <a:endParaRPr lang="en-US" sz="2000"/>
        </a:p>
      </dgm:t>
    </dgm:pt>
    <dgm:pt modelId="{6181DC76-510E-40A4-820D-D7F6AAE242B9}">
      <dgm:prSet phldrT="[Text]" custT="1"/>
      <dgm:spPr/>
      <dgm:t>
        <a:bodyPr/>
        <a:lstStyle/>
        <a:p>
          <a:r>
            <a:rPr lang="en-US" sz="1400" b="1" dirty="0"/>
            <a:t>Intents</a:t>
          </a:r>
        </a:p>
      </dgm:t>
    </dgm:pt>
    <dgm:pt modelId="{219D11D3-7E15-4D58-A237-1BBDD43A1C3F}" type="parTrans" cxnId="{B2D8670A-0368-4C65-8694-0FCB7E483F8A}">
      <dgm:prSet/>
      <dgm:spPr/>
      <dgm:t>
        <a:bodyPr/>
        <a:lstStyle/>
        <a:p>
          <a:endParaRPr lang="en-US"/>
        </a:p>
      </dgm:t>
    </dgm:pt>
    <dgm:pt modelId="{E74DAA2E-BD25-475E-A012-09BDBA534711}" type="sibTrans" cxnId="{B2D8670A-0368-4C65-8694-0FCB7E483F8A}">
      <dgm:prSet/>
      <dgm:spPr/>
      <dgm:t>
        <a:bodyPr/>
        <a:lstStyle/>
        <a:p>
          <a:endParaRPr lang="en-US"/>
        </a:p>
      </dgm:t>
    </dgm:pt>
    <dgm:pt modelId="{31C71A07-6579-449B-975E-ED85CAFBA93C}">
      <dgm:prSet phldrT="[Text]" custT="1"/>
      <dgm:spPr/>
      <dgm:t>
        <a:bodyPr/>
        <a:lstStyle/>
        <a:p>
          <a:r>
            <a:rPr lang="en-US" sz="1400" b="1" dirty="0"/>
            <a:t>APIs</a:t>
          </a:r>
        </a:p>
      </dgm:t>
    </dgm:pt>
    <dgm:pt modelId="{C516AE0D-D016-4177-AE00-971D8489F8F0}" type="parTrans" cxnId="{5F7D5B44-3A10-4E57-899B-C19BF21E3E85}">
      <dgm:prSet/>
      <dgm:spPr/>
      <dgm:t>
        <a:bodyPr/>
        <a:lstStyle/>
        <a:p>
          <a:endParaRPr lang="en-US"/>
        </a:p>
      </dgm:t>
    </dgm:pt>
    <dgm:pt modelId="{484BFC3A-F8AE-40EB-9CE6-6F33E10BF5DC}" type="sibTrans" cxnId="{5F7D5B44-3A10-4E57-899B-C19BF21E3E85}">
      <dgm:prSet/>
      <dgm:spPr/>
      <dgm:t>
        <a:bodyPr/>
        <a:lstStyle/>
        <a:p>
          <a:endParaRPr lang="en-US"/>
        </a:p>
      </dgm:t>
    </dgm:pt>
    <dgm:pt modelId="{D3A10ECA-9A9F-49E0-9259-F69BC9A2040A}" type="pres">
      <dgm:prSet presAssocID="{6E84E634-CCF2-42D2-B5F4-C5426CB382E0}" presName="Name0" presStyleCnt="0">
        <dgm:presLayoutVars>
          <dgm:chMax/>
          <dgm:chPref/>
          <dgm:dir/>
          <dgm:animLvl val="lvl"/>
        </dgm:presLayoutVars>
      </dgm:prSet>
      <dgm:spPr/>
    </dgm:pt>
    <dgm:pt modelId="{8B3E4068-230F-48DF-BAC4-75B460632E10}" type="pres">
      <dgm:prSet presAssocID="{3A35134B-30A2-4499-ACF5-91B582C7C2DE}" presName="composite" presStyleCnt="0"/>
      <dgm:spPr/>
    </dgm:pt>
    <dgm:pt modelId="{721772B6-C5D4-4F8D-BCF8-12B98A76F0D3}" type="pres">
      <dgm:prSet presAssocID="{3A35134B-30A2-4499-ACF5-91B582C7C2DE}" presName="Parent1" presStyleLbl="node1" presStyleIdx="0" presStyleCnt="6">
        <dgm:presLayoutVars>
          <dgm:chMax val="1"/>
          <dgm:chPref val="1"/>
          <dgm:bulletEnabled val="1"/>
        </dgm:presLayoutVars>
      </dgm:prSet>
      <dgm:spPr/>
    </dgm:pt>
    <dgm:pt modelId="{410D5C2A-07D4-42E8-AA44-4A18EFE4BCB6}" type="pres">
      <dgm:prSet presAssocID="{3A35134B-30A2-4499-ACF5-91B582C7C2DE}" presName="Childtext1" presStyleLbl="revTx" presStyleIdx="0" presStyleCnt="3">
        <dgm:presLayoutVars>
          <dgm:chMax val="0"/>
          <dgm:chPref val="0"/>
          <dgm:bulletEnabled val="1"/>
        </dgm:presLayoutVars>
      </dgm:prSet>
      <dgm:spPr/>
    </dgm:pt>
    <dgm:pt modelId="{29BF6426-6E5B-4C69-BDEA-979DB9BFA095}" type="pres">
      <dgm:prSet presAssocID="{3A35134B-30A2-4499-ACF5-91B582C7C2DE}" presName="BalanceSpacing" presStyleCnt="0"/>
      <dgm:spPr/>
    </dgm:pt>
    <dgm:pt modelId="{B2B1E55F-F653-4572-9BD8-522931B648F1}" type="pres">
      <dgm:prSet presAssocID="{3A35134B-30A2-4499-ACF5-91B582C7C2DE}" presName="BalanceSpacing1" presStyleCnt="0"/>
      <dgm:spPr/>
    </dgm:pt>
    <dgm:pt modelId="{0C6B035D-7E77-4CDB-B7B1-3FBA4E5A20AE}" type="pres">
      <dgm:prSet presAssocID="{107CE93B-19B0-4CDD-B13A-773AEB6A2146}" presName="Accent1Text" presStyleLbl="node1" presStyleIdx="1" presStyleCnt="6"/>
      <dgm:spPr/>
    </dgm:pt>
    <dgm:pt modelId="{D261ADF5-1116-4A83-A60C-4F42D85D2162}" type="pres">
      <dgm:prSet presAssocID="{107CE93B-19B0-4CDD-B13A-773AEB6A2146}" presName="spaceBetweenRectangles" presStyleCnt="0"/>
      <dgm:spPr/>
    </dgm:pt>
    <dgm:pt modelId="{82D63B45-7DCF-4793-9E35-EC00DCA9A362}" type="pres">
      <dgm:prSet presAssocID="{67AD7988-EC83-4CC8-9F0C-13278339E973}" presName="composite" presStyleCnt="0"/>
      <dgm:spPr/>
    </dgm:pt>
    <dgm:pt modelId="{52A47D57-259D-469E-A530-CC769F3F8D7D}" type="pres">
      <dgm:prSet presAssocID="{67AD7988-EC83-4CC8-9F0C-13278339E973}" presName="Parent1" presStyleLbl="node1" presStyleIdx="2" presStyleCnt="6">
        <dgm:presLayoutVars>
          <dgm:chMax val="1"/>
          <dgm:chPref val="1"/>
          <dgm:bulletEnabled val="1"/>
        </dgm:presLayoutVars>
      </dgm:prSet>
      <dgm:spPr/>
    </dgm:pt>
    <dgm:pt modelId="{0ECE1EB0-9537-44E6-9D5C-ED1F85B478EB}" type="pres">
      <dgm:prSet presAssocID="{67AD7988-EC83-4CC8-9F0C-13278339E973}" presName="Childtext1" presStyleLbl="revTx" presStyleIdx="1" presStyleCnt="3">
        <dgm:presLayoutVars>
          <dgm:chMax val="0"/>
          <dgm:chPref val="0"/>
          <dgm:bulletEnabled val="1"/>
        </dgm:presLayoutVars>
      </dgm:prSet>
      <dgm:spPr/>
    </dgm:pt>
    <dgm:pt modelId="{133F654B-7E0F-4970-A1CE-350689119244}" type="pres">
      <dgm:prSet presAssocID="{67AD7988-EC83-4CC8-9F0C-13278339E973}" presName="BalanceSpacing" presStyleCnt="0"/>
      <dgm:spPr/>
    </dgm:pt>
    <dgm:pt modelId="{8C106D63-22F2-409F-980B-713272BBD13C}" type="pres">
      <dgm:prSet presAssocID="{67AD7988-EC83-4CC8-9F0C-13278339E973}" presName="BalanceSpacing1" presStyleCnt="0"/>
      <dgm:spPr/>
    </dgm:pt>
    <dgm:pt modelId="{3A1A0E70-F137-47B0-8D77-2CA587429AC3}" type="pres">
      <dgm:prSet presAssocID="{1F4C0B24-1A07-4449-BAD7-729F49962E32}" presName="Accent1Text" presStyleLbl="node1" presStyleIdx="3" presStyleCnt="6"/>
      <dgm:spPr/>
    </dgm:pt>
    <dgm:pt modelId="{946DC326-1C94-4206-88A6-B1416F78F07A}" type="pres">
      <dgm:prSet presAssocID="{1F4C0B24-1A07-4449-BAD7-729F49962E32}" presName="spaceBetweenRectangles" presStyleCnt="0"/>
      <dgm:spPr/>
    </dgm:pt>
    <dgm:pt modelId="{03745CC7-1D5D-4257-9372-0D8D52FDB5F5}" type="pres">
      <dgm:prSet presAssocID="{BC1AB3D0-4DDD-4415-8D06-3934D66C37D3}" presName="composite" presStyleCnt="0"/>
      <dgm:spPr/>
    </dgm:pt>
    <dgm:pt modelId="{23EBFF96-E0A8-4231-980D-4D50F0ED750E}" type="pres">
      <dgm:prSet presAssocID="{BC1AB3D0-4DDD-4415-8D06-3934D66C37D3}" presName="Parent1" presStyleLbl="node1" presStyleIdx="4" presStyleCnt="6">
        <dgm:presLayoutVars>
          <dgm:chMax val="1"/>
          <dgm:chPref val="1"/>
          <dgm:bulletEnabled val="1"/>
        </dgm:presLayoutVars>
      </dgm:prSet>
      <dgm:spPr/>
    </dgm:pt>
    <dgm:pt modelId="{E583003A-B8B9-45F7-9760-0394A3F7E627}" type="pres">
      <dgm:prSet presAssocID="{BC1AB3D0-4DDD-4415-8D06-3934D66C37D3}" presName="Childtext1" presStyleLbl="revTx" presStyleIdx="2" presStyleCnt="3">
        <dgm:presLayoutVars>
          <dgm:chMax val="0"/>
          <dgm:chPref val="0"/>
          <dgm:bulletEnabled val="1"/>
        </dgm:presLayoutVars>
      </dgm:prSet>
      <dgm:spPr/>
    </dgm:pt>
    <dgm:pt modelId="{8C61B116-B593-4BBF-B40A-1502A747C83E}" type="pres">
      <dgm:prSet presAssocID="{BC1AB3D0-4DDD-4415-8D06-3934D66C37D3}" presName="BalanceSpacing" presStyleCnt="0"/>
      <dgm:spPr/>
    </dgm:pt>
    <dgm:pt modelId="{495FF7DA-D3DE-4A06-8BD5-1056EB36F922}" type="pres">
      <dgm:prSet presAssocID="{BC1AB3D0-4DDD-4415-8D06-3934D66C37D3}" presName="BalanceSpacing1" presStyleCnt="0"/>
      <dgm:spPr/>
    </dgm:pt>
    <dgm:pt modelId="{A424114C-7219-470E-94D1-E8129E67AD3F}" type="pres">
      <dgm:prSet presAssocID="{1246BBC7-64A7-4D53-A1A2-98B8CD153FDA}" presName="Accent1Text" presStyleLbl="node1" presStyleIdx="5" presStyleCnt="6"/>
      <dgm:spPr/>
    </dgm:pt>
  </dgm:ptLst>
  <dgm:cxnLst>
    <dgm:cxn modelId="{B2D8670A-0368-4C65-8694-0FCB7E483F8A}" srcId="{BC1AB3D0-4DDD-4415-8D06-3934D66C37D3}" destId="{6181DC76-510E-40A4-820D-D7F6AAE242B9}" srcOrd="1" destOrd="0" parTransId="{219D11D3-7E15-4D58-A237-1BBDD43A1C3F}" sibTransId="{E74DAA2E-BD25-475E-A012-09BDBA534711}"/>
    <dgm:cxn modelId="{382E8B12-7852-4831-A7F4-97E9ED4B4F7A}" type="presOf" srcId="{67AD7988-EC83-4CC8-9F0C-13278339E973}" destId="{52A47D57-259D-469E-A530-CC769F3F8D7D}" srcOrd="0" destOrd="0" presId="urn:microsoft.com/office/officeart/2008/layout/AlternatingHexagons"/>
    <dgm:cxn modelId="{915FF01F-C91E-44F1-97AD-E6672143FDFA}" type="presOf" srcId="{1246BBC7-64A7-4D53-A1A2-98B8CD153FDA}" destId="{A424114C-7219-470E-94D1-E8129E67AD3F}" srcOrd="0" destOrd="0" presId="urn:microsoft.com/office/officeart/2008/layout/AlternatingHexagons"/>
    <dgm:cxn modelId="{9BD6032F-D471-4354-A100-4947B1B45C00}" type="presOf" srcId="{629FE6A4-5CC4-42C9-BB77-398209A6FBDC}" destId="{E583003A-B8B9-45F7-9760-0394A3F7E627}" srcOrd="0" destOrd="0" presId="urn:microsoft.com/office/officeart/2008/layout/AlternatingHexagons"/>
    <dgm:cxn modelId="{5F7D5B44-3A10-4E57-899B-C19BF21E3E85}" srcId="{BC1AB3D0-4DDD-4415-8D06-3934D66C37D3}" destId="{31C71A07-6579-449B-975E-ED85CAFBA93C}" srcOrd="2" destOrd="0" parTransId="{C516AE0D-D016-4177-AE00-971D8489F8F0}" sibTransId="{484BFC3A-F8AE-40EB-9CE6-6F33E10BF5DC}"/>
    <dgm:cxn modelId="{108E2053-E276-4981-95FC-C76D0D9F919B}" srcId="{6E84E634-CCF2-42D2-B5F4-C5426CB382E0}" destId="{3A35134B-30A2-4499-ACF5-91B582C7C2DE}" srcOrd="0" destOrd="0" parTransId="{ED12616C-1838-4DA9-8D71-F9E75C90BE12}" sibTransId="{107CE93B-19B0-4CDD-B13A-773AEB6A2146}"/>
    <dgm:cxn modelId="{160DF354-3896-4768-9F36-FCC31B6F824B}" type="presOf" srcId="{1F4C0B24-1A07-4449-BAD7-729F49962E32}" destId="{3A1A0E70-F137-47B0-8D77-2CA587429AC3}" srcOrd="0" destOrd="0" presId="urn:microsoft.com/office/officeart/2008/layout/AlternatingHexagons"/>
    <dgm:cxn modelId="{3BF6E756-8C5B-481A-8DB9-0CDB83A31264}" type="presOf" srcId="{31C71A07-6579-449B-975E-ED85CAFBA93C}" destId="{E583003A-B8B9-45F7-9760-0394A3F7E627}" srcOrd="0" destOrd="2" presId="urn:microsoft.com/office/officeart/2008/layout/AlternatingHexagons"/>
    <dgm:cxn modelId="{76417A5A-47F3-4B8D-BA48-8D568EA8E975}" srcId="{6E84E634-CCF2-42D2-B5F4-C5426CB382E0}" destId="{67AD7988-EC83-4CC8-9F0C-13278339E973}" srcOrd="1" destOrd="0" parTransId="{C4795A08-7201-4E5C-B9DA-7698AB17EDDA}" sibTransId="{1F4C0B24-1A07-4449-BAD7-729F49962E32}"/>
    <dgm:cxn modelId="{ED0F0588-7714-480C-B767-50E9A43195FA}" type="presOf" srcId="{6181DC76-510E-40A4-820D-D7F6AAE242B9}" destId="{E583003A-B8B9-45F7-9760-0394A3F7E627}" srcOrd="0" destOrd="1" presId="urn:microsoft.com/office/officeart/2008/layout/AlternatingHexagons"/>
    <dgm:cxn modelId="{2840348F-8EBD-4149-A2CA-F696AAD13ACD}" type="presOf" srcId="{3A35134B-30A2-4499-ACF5-91B582C7C2DE}" destId="{721772B6-C5D4-4F8D-BCF8-12B98A76F0D3}" srcOrd="0" destOrd="0" presId="urn:microsoft.com/office/officeart/2008/layout/AlternatingHexagons"/>
    <dgm:cxn modelId="{254A7CA3-4C8F-48EE-BF84-207A98A2578F}" type="presOf" srcId="{107CE93B-19B0-4CDD-B13A-773AEB6A2146}" destId="{0C6B035D-7E77-4CDB-B7B1-3FBA4E5A20AE}" srcOrd="0" destOrd="0" presId="urn:microsoft.com/office/officeart/2008/layout/AlternatingHexagons"/>
    <dgm:cxn modelId="{3FAF50AE-CE88-4AC7-A50C-651E4D168C4C}" type="presOf" srcId="{6E84E634-CCF2-42D2-B5F4-C5426CB382E0}" destId="{D3A10ECA-9A9F-49E0-9259-F69BC9A2040A}" srcOrd="0" destOrd="0" presId="urn:microsoft.com/office/officeart/2008/layout/AlternatingHexagons"/>
    <dgm:cxn modelId="{5FBFE0BE-F855-41D8-9CF5-658F02185B9A}" type="presOf" srcId="{BC1AB3D0-4DDD-4415-8D06-3934D66C37D3}" destId="{23EBFF96-E0A8-4231-980D-4D50F0ED750E}" srcOrd="0" destOrd="0" presId="urn:microsoft.com/office/officeart/2008/layout/AlternatingHexagons"/>
    <dgm:cxn modelId="{19635AC9-4B80-4A3F-AAA6-ED6D115CE114}" srcId="{BC1AB3D0-4DDD-4415-8D06-3934D66C37D3}" destId="{629FE6A4-5CC4-42C9-BB77-398209A6FBDC}" srcOrd="0" destOrd="0" parTransId="{87F81252-5EC2-4875-8207-85D4FE0B5C29}" sibTransId="{21E94814-3552-44DD-B61F-E53C56710CFE}"/>
    <dgm:cxn modelId="{187192D1-EB15-4EB2-9979-4023942BBABB}" srcId="{6E84E634-CCF2-42D2-B5F4-C5426CB382E0}" destId="{BC1AB3D0-4DDD-4415-8D06-3934D66C37D3}" srcOrd="2" destOrd="0" parTransId="{5B31FE88-B307-4369-A979-BE6B2D07FDE9}" sibTransId="{1246BBC7-64A7-4D53-A1A2-98B8CD153FDA}"/>
    <dgm:cxn modelId="{4C0435DE-BB75-4075-BB6D-3A254CF49792}" srcId="{3A35134B-30A2-4499-ACF5-91B582C7C2DE}" destId="{11CD3BC5-F839-4D6A-BC00-52737B8CCD3F}" srcOrd="0" destOrd="0" parTransId="{83F0256E-1103-437D-8B06-13FF195B9F75}" sibTransId="{E6AFFC79-C538-4D00-B6E5-3361698C81E2}"/>
    <dgm:cxn modelId="{84B326FD-6615-4299-A434-3833322D947C}" type="presOf" srcId="{11CD3BC5-F839-4D6A-BC00-52737B8CCD3F}" destId="{410D5C2A-07D4-42E8-AA44-4A18EFE4BCB6}" srcOrd="0" destOrd="0" presId="urn:microsoft.com/office/officeart/2008/layout/AlternatingHexagons"/>
    <dgm:cxn modelId="{8A35E110-E45A-4E1C-B499-84B362B74634}" type="presParOf" srcId="{D3A10ECA-9A9F-49E0-9259-F69BC9A2040A}" destId="{8B3E4068-230F-48DF-BAC4-75B460632E10}" srcOrd="0" destOrd="0" presId="urn:microsoft.com/office/officeart/2008/layout/AlternatingHexagons"/>
    <dgm:cxn modelId="{CC308633-A5BE-46A7-A6C0-34622FD41DCF}" type="presParOf" srcId="{8B3E4068-230F-48DF-BAC4-75B460632E10}" destId="{721772B6-C5D4-4F8D-BCF8-12B98A76F0D3}" srcOrd="0" destOrd="0" presId="urn:microsoft.com/office/officeart/2008/layout/AlternatingHexagons"/>
    <dgm:cxn modelId="{7D61068F-DB84-4D11-BBFC-AF5666AD5BD8}" type="presParOf" srcId="{8B3E4068-230F-48DF-BAC4-75B460632E10}" destId="{410D5C2A-07D4-42E8-AA44-4A18EFE4BCB6}" srcOrd="1" destOrd="0" presId="urn:microsoft.com/office/officeart/2008/layout/AlternatingHexagons"/>
    <dgm:cxn modelId="{FFAA93F7-8DAE-4716-88E2-D838B6CAFCF3}" type="presParOf" srcId="{8B3E4068-230F-48DF-BAC4-75B460632E10}" destId="{29BF6426-6E5B-4C69-BDEA-979DB9BFA095}" srcOrd="2" destOrd="0" presId="urn:microsoft.com/office/officeart/2008/layout/AlternatingHexagons"/>
    <dgm:cxn modelId="{E59D54D7-3497-4C84-9F92-B2576CE8261F}" type="presParOf" srcId="{8B3E4068-230F-48DF-BAC4-75B460632E10}" destId="{B2B1E55F-F653-4572-9BD8-522931B648F1}" srcOrd="3" destOrd="0" presId="urn:microsoft.com/office/officeart/2008/layout/AlternatingHexagons"/>
    <dgm:cxn modelId="{78285501-DB3F-4ACF-9D17-132390B54427}" type="presParOf" srcId="{8B3E4068-230F-48DF-BAC4-75B460632E10}" destId="{0C6B035D-7E77-4CDB-B7B1-3FBA4E5A20AE}" srcOrd="4" destOrd="0" presId="urn:microsoft.com/office/officeart/2008/layout/AlternatingHexagons"/>
    <dgm:cxn modelId="{6314471E-4268-4C14-9034-BA1B940214A7}" type="presParOf" srcId="{D3A10ECA-9A9F-49E0-9259-F69BC9A2040A}" destId="{D261ADF5-1116-4A83-A60C-4F42D85D2162}" srcOrd="1" destOrd="0" presId="urn:microsoft.com/office/officeart/2008/layout/AlternatingHexagons"/>
    <dgm:cxn modelId="{7535BE89-7EB8-43BC-9D93-A4330BF98108}" type="presParOf" srcId="{D3A10ECA-9A9F-49E0-9259-F69BC9A2040A}" destId="{82D63B45-7DCF-4793-9E35-EC00DCA9A362}" srcOrd="2" destOrd="0" presId="urn:microsoft.com/office/officeart/2008/layout/AlternatingHexagons"/>
    <dgm:cxn modelId="{ED9C169D-5727-4284-AA25-7ADF567BFD4D}" type="presParOf" srcId="{82D63B45-7DCF-4793-9E35-EC00DCA9A362}" destId="{52A47D57-259D-469E-A530-CC769F3F8D7D}" srcOrd="0" destOrd="0" presId="urn:microsoft.com/office/officeart/2008/layout/AlternatingHexagons"/>
    <dgm:cxn modelId="{018687AA-D673-4955-BBFB-601991333FF9}" type="presParOf" srcId="{82D63B45-7DCF-4793-9E35-EC00DCA9A362}" destId="{0ECE1EB0-9537-44E6-9D5C-ED1F85B478EB}" srcOrd="1" destOrd="0" presId="urn:microsoft.com/office/officeart/2008/layout/AlternatingHexagons"/>
    <dgm:cxn modelId="{3E9E49AD-8C2C-4142-A71A-AA94A16EA6B2}" type="presParOf" srcId="{82D63B45-7DCF-4793-9E35-EC00DCA9A362}" destId="{133F654B-7E0F-4970-A1CE-350689119244}" srcOrd="2" destOrd="0" presId="urn:microsoft.com/office/officeart/2008/layout/AlternatingHexagons"/>
    <dgm:cxn modelId="{E25DC1BA-1530-455D-8C74-35958AD70EF1}" type="presParOf" srcId="{82D63B45-7DCF-4793-9E35-EC00DCA9A362}" destId="{8C106D63-22F2-409F-980B-713272BBD13C}" srcOrd="3" destOrd="0" presId="urn:microsoft.com/office/officeart/2008/layout/AlternatingHexagons"/>
    <dgm:cxn modelId="{2F71D3C7-89C7-424E-9CD8-25B72A3994BC}" type="presParOf" srcId="{82D63B45-7DCF-4793-9E35-EC00DCA9A362}" destId="{3A1A0E70-F137-47B0-8D77-2CA587429AC3}" srcOrd="4" destOrd="0" presId="urn:microsoft.com/office/officeart/2008/layout/AlternatingHexagons"/>
    <dgm:cxn modelId="{1067AD4E-4BAE-41C9-8EB6-2AD60E54F7EB}" type="presParOf" srcId="{D3A10ECA-9A9F-49E0-9259-F69BC9A2040A}" destId="{946DC326-1C94-4206-88A6-B1416F78F07A}" srcOrd="3" destOrd="0" presId="urn:microsoft.com/office/officeart/2008/layout/AlternatingHexagons"/>
    <dgm:cxn modelId="{94FDF0BD-593D-4023-BB82-49A7941AC4A7}" type="presParOf" srcId="{D3A10ECA-9A9F-49E0-9259-F69BC9A2040A}" destId="{03745CC7-1D5D-4257-9372-0D8D52FDB5F5}" srcOrd="4" destOrd="0" presId="urn:microsoft.com/office/officeart/2008/layout/AlternatingHexagons"/>
    <dgm:cxn modelId="{78205F3B-F2F0-49D4-978D-161A613A71C9}" type="presParOf" srcId="{03745CC7-1D5D-4257-9372-0D8D52FDB5F5}" destId="{23EBFF96-E0A8-4231-980D-4D50F0ED750E}" srcOrd="0" destOrd="0" presId="urn:microsoft.com/office/officeart/2008/layout/AlternatingHexagons"/>
    <dgm:cxn modelId="{14835F04-65AB-4CE9-A6E2-5406BB8A2C74}" type="presParOf" srcId="{03745CC7-1D5D-4257-9372-0D8D52FDB5F5}" destId="{E583003A-B8B9-45F7-9760-0394A3F7E627}" srcOrd="1" destOrd="0" presId="urn:microsoft.com/office/officeart/2008/layout/AlternatingHexagons"/>
    <dgm:cxn modelId="{CB4B8ED4-804F-4FDE-BEF4-B819FD4D51A2}" type="presParOf" srcId="{03745CC7-1D5D-4257-9372-0D8D52FDB5F5}" destId="{8C61B116-B593-4BBF-B40A-1502A747C83E}" srcOrd="2" destOrd="0" presId="urn:microsoft.com/office/officeart/2008/layout/AlternatingHexagons"/>
    <dgm:cxn modelId="{175C492E-B488-4442-BAC3-9AEDA9843C25}" type="presParOf" srcId="{03745CC7-1D5D-4257-9372-0D8D52FDB5F5}" destId="{495FF7DA-D3DE-4A06-8BD5-1056EB36F922}" srcOrd="3" destOrd="0" presId="urn:microsoft.com/office/officeart/2008/layout/AlternatingHexagons"/>
    <dgm:cxn modelId="{A1CE7C60-1BE7-4CC1-8DB2-765939DD7A8A}" type="presParOf" srcId="{03745CC7-1D5D-4257-9372-0D8D52FDB5F5}" destId="{A424114C-7219-470E-94D1-E8129E67AD3F}"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999D9CA-F78D-4B55-8251-AF973DEE1281}" type="doc">
      <dgm:prSet loTypeId="urn:microsoft.com/office/officeart/2005/8/layout/hProcess3" loCatId="process" qsTypeId="urn:microsoft.com/office/officeart/2005/8/quickstyle/simple1" qsCatId="simple" csTypeId="urn:microsoft.com/office/officeart/2005/8/colors/accent1_2" csCatId="accent1" phldr="1"/>
      <dgm:spPr/>
    </dgm:pt>
    <dgm:pt modelId="{1B0D8A7F-17FA-41EB-B497-D2CE8759D834}">
      <dgm:prSet phldrT="[Text]"/>
      <dgm:spPr/>
      <dgm:t>
        <a:bodyPr/>
        <a:lstStyle/>
        <a:p>
          <a:r>
            <a:rPr lang="en-US" dirty="0" err="1"/>
            <a:t>Phân</a:t>
          </a:r>
          <a:r>
            <a:rPr lang="en-US" dirty="0"/>
            <a:t> </a:t>
          </a:r>
          <a:r>
            <a:rPr lang="en-US" dirty="0" err="1"/>
            <a:t>tích</a:t>
          </a:r>
          <a:r>
            <a:rPr lang="en-US" dirty="0"/>
            <a:t> </a:t>
          </a:r>
          <a:r>
            <a:rPr lang="en-US" dirty="0" err="1"/>
            <a:t>đặc</a:t>
          </a:r>
          <a:r>
            <a:rPr lang="en-US" dirty="0"/>
            <a:t> </a:t>
          </a:r>
          <a:r>
            <a:rPr lang="en-US" dirty="0" err="1"/>
            <a:t>trưng</a:t>
          </a:r>
          <a:endParaRPr lang="en-US" dirty="0"/>
        </a:p>
      </dgm:t>
    </dgm:pt>
    <dgm:pt modelId="{5014C64A-4E86-4186-B2E1-11E7495691AC}" type="parTrans" cxnId="{28E8A7E5-17CD-43D5-8F69-4917D4916866}">
      <dgm:prSet/>
      <dgm:spPr/>
      <dgm:t>
        <a:bodyPr/>
        <a:lstStyle/>
        <a:p>
          <a:endParaRPr lang="en-US"/>
        </a:p>
      </dgm:t>
    </dgm:pt>
    <dgm:pt modelId="{0D0F0CFE-2012-4B77-BE28-E5402D7732B6}" type="sibTrans" cxnId="{28E8A7E5-17CD-43D5-8F69-4917D4916866}">
      <dgm:prSet/>
      <dgm:spPr/>
      <dgm:t>
        <a:bodyPr/>
        <a:lstStyle/>
        <a:p>
          <a:endParaRPr lang="en-US"/>
        </a:p>
      </dgm:t>
    </dgm:pt>
    <dgm:pt modelId="{A20EFB1E-6E35-432B-9057-3BDB010C83B0}">
      <dgm:prSet phldrT="[Text]"/>
      <dgm:spPr/>
      <dgm:t>
        <a:bodyPr/>
        <a:lstStyle/>
        <a:p>
          <a:r>
            <a:rPr lang="en-US" dirty="0"/>
            <a:t>---</a:t>
          </a:r>
        </a:p>
      </dgm:t>
    </dgm:pt>
    <dgm:pt modelId="{097C0AAF-CCE0-41FF-8213-F62B62DA1708}" type="parTrans" cxnId="{11C10B6D-AB57-49E5-B0C5-67DD8ADA30CC}">
      <dgm:prSet/>
      <dgm:spPr/>
      <dgm:t>
        <a:bodyPr/>
        <a:lstStyle/>
        <a:p>
          <a:endParaRPr lang="en-US"/>
        </a:p>
      </dgm:t>
    </dgm:pt>
    <dgm:pt modelId="{C838320A-B2C1-4A42-8255-C5744487A819}" type="sibTrans" cxnId="{11C10B6D-AB57-49E5-B0C5-67DD8ADA30CC}">
      <dgm:prSet/>
      <dgm:spPr/>
      <dgm:t>
        <a:bodyPr/>
        <a:lstStyle/>
        <a:p>
          <a:endParaRPr lang="en-US"/>
        </a:p>
      </dgm:t>
    </dgm:pt>
    <dgm:pt modelId="{CD26A380-9E8D-43AE-A450-74EFB6E1A65A}">
      <dgm:prSet phldrT="[Text]"/>
      <dgm:spPr/>
      <dgm:t>
        <a:bodyPr/>
        <a:lstStyle/>
        <a:p>
          <a:r>
            <a:rPr lang="en-US" dirty="0" err="1"/>
            <a:t>Tự</a:t>
          </a:r>
          <a:r>
            <a:rPr lang="en-US" dirty="0"/>
            <a:t> </a:t>
          </a:r>
          <a:r>
            <a:rPr lang="en-US" dirty="0" err="1"/>
            <a:t>động</a:t>
          </a:r>
          <a:r>
            <a:rPr lang="en-US" dirty="0"/>
            <a:t> </a:t>
          </a:r>
          <a:r>
            <a:rPr lang="en-US" dirty="0" err="1"/>
            <a:t>hóa</a:t>
          </a:r>
          <a:r>
            <a:rPr lang="en-US" dirty="0"/>
            <a:t> </a:t>
          </a:r>
          <a:r>
            <a:rPr lang="en-US" dirty="0" err="1"/>
            <a:t>quá</a:t>
          </a:r>
          <a:r>
            <a:rPr lang="en-US" dirty="0"/>
            <a:t> </a:t>
          </a:r>
          <a:r>
            <a:rPr lang="en-US" dirty="0" err="1"/>
            <a:t>trình</a:t>
          </a:r>
          <a:r>
            <a:rPr lang="en-US" dirty="0"/>
            <a:t> </a:t>
          </a:r>
          <a:r>
            <a:rPr lang="en-US" dirty="0" err="1"/>
            <a:t>trích</a:t>
          </a:r>
          <a:r>
            <a:rPr lang="en-US" dirty="0"/>
            <a:t> </a:t>
          </a:r>
          <a:r>
            <a:rPr lang="en-US" dirty="0" err="1"/>
            <a:t>xuất</a:t>
          </a:r>
          <a:endParaRPr lang="en-US" dirty="0"/>
        </a:p>
      </dgm:t>
    </dgm:pt>
    <dgm:pt modelId="{3CC54E01-2AAC-4AD1-BD53-FD70B7B80C7C}" type="parTrans" cxnId="{A6B49C9E-B788-45D9-BD25-AAA526C659EF}">
      <dgm:prSet/>
      <dgm:spPr/>
      <dgm:t>
        <a:bodyPr/>
        <a:lstStyle/>
        <a:p>
          <a:endParaRPr lang="en-US"/>
        </a:p>
      </dgm:t>
    </dgm:pt>
    <dgm:pt modelId="{0C20DE90-74E0-4DF1-92EF-39BC17A6ED2F}" type="sibTrans" cxnId="{A6B49C9E-B788-45D9-BD25-AAA526C659EF}">
      <dgm:prSet/>
      <dgm:spPr/>
      <dgm:t>
        <a:bodyPr/>
        <a:lstStyle/>
        <a:p>
          <a:endParaRPr lang="en-US"/>
        </a:p>
      </dgm:t>
    </dgm:pt>
    <dgm:pt modelId="{7B7CD115-D098-4310-8C6D-B95531BD586D}" type="pres">
      <dgm:prSet presAssocID="{7999D9CA-F78D-4B55-8251-AF973DEE1281}" presName="Name0" presStyleCnt="0">
        <dgm:presLayoutVars>
          <dgm:dir/>
          <dgm:animLvl val="lvl"/>
          <dgm:resizeHandles val="exact"/>
        </dgm:presLayoutVars>
      </dgm:prSet>
      <dgm:spPr/>
    </dgm:pt>
    <dgm:pt modelId="{D1CDDFD3-1E5D-4B88-A597-0B4895ADE934}" type="pres">
      <dgm:prSet presAssocID="{7999D9CA-F78D-4B55-8251-AF973DEE1281}" presName="dummy" presStyleCnt="0"/>
      <dgm:spPr/>
    </dgm:pt>
    <dgm:pt modelId="{8B0A066C-99FB-4881-8B33-838384B60C05}" type="pres">
      <dgm:prSet presAssocID="{7999D9CA-F78D-4B55-8251-AF973DEE1281}" presName="linH" presStyleCnt="0"/>
      <dgm:spPr/>
    </dgm:pt>
    <dgm:pt modelId="{42FD22CC-889B-49A6-A0B5-F675D66D9820}" type="pres">
      <dgm:prSet presAssocID="{7999D9CA-F78D-4B55-8251-AF973DEE1281}" presName="padding1" presStyleCnt="0"/>
      <dgm:spPr/>
    </dgm:pt>
    <dgm:pt modelId="{07A29629-E083-42BD-8B51-13A9D50D0795}" type="pres">
      <dgm:prSet presAssocID="{1B0D8A7F-17FA-41EB-B497-D2CE8759D834}" presName="linV" presStyleCnt="0"/>
      <dgm:spPr/>
    </dgm:pt>
    <dgm:pt modelId="{1FC7533E-F2F4-4F9A-BF91-A91E94C9D70B}" type="pres">
      <dgm:prSet presAssocID="{1B0D8A7F-17FA-41EB-B497-D2CE8759D834}" presName="spVertical1" presStyleCnt="0"/>
      <dgm:spPr/>
    </dgm:pt>
    <dgm:pt modelId="{B34A6C1C-2E31-48E1-8789-86EAEDFEAA40}" type="pres">
      <dgm:prSet presAssocID="{1B0D8A7F-17FA-41EB-B497-D2CE8759D834}" presName="parTx" presStyleLbl="revTx" presStyleIdx="0" presStyleCnt="3">
        <dgm:presLayoutVars>
          <dgm:chMax val="0"/>
          <dgm:chPref val="0"/>
          <dgm:bulletEnabled val="1"/>
        </dgm:presLayoutVars>
      </dgm:prSet>
      <dgm:spPr/>
    </dgm:pt>
    <dgm:pt modelId="{4111A805-A81D-4E67-8F2D-D1084B49D9DE}" type="pres">
      <dgm:prSet presAssocID="{1B0D8A7F-17FA-41EB-B497-D2CE8759D834}" presName="spVertical2" presStyleCnt="0"/>
      <dgm:spPr/>
    </dgm:pt>
    <dgm:pt modelId="{468312DA-7BCA-46F7-AFC2-50DD6EB8C4BE}" type="pres">
      <dgm:prSet presAssocID="{1B0D8A7F-17FA-41EB-B497-D2CE8759D834}" presName="spVertical3" presStyleCnt="0"/>
      <dgm:spPr/>
    </dgm:pt>
    <dgm:pt modelId="{2BE7DF43-44DA-4CEF-89E9-61225996CC98}" type="pres">
      <dgm:prSet presAssocID="{0D0F0CFE-2012-4B77-BE28-E5402D7732B6}" presName="space" presStyleCnt="0"/>
      <dgm:spPr/>
    </dgm:pt>
    <dgm:pt modelId="{7EC5022A-5BDD-4AE5-ACAB-1AE4E60D64A7}" type="pres">
      <dgm:prSet presAssocID="{A20EFB1E-6E35-432B-9057-3BDB010C83B0}" presName="linV" presStyleCnt="0"/>
      <dgm:spPr/>
    </dgm:pt>
    <dgm:pt modelId="{B3DDF7C2-F0A6-4F6C-B16D-D0CF498609F9}" type="pres">
      <dgm:prSet presAssocID="{A20EFB1E-6E35-432B-9057-3BDB010C83B0}" presName="spVertical1" presStyleCnt="0"/>
      <dgm:spPr/>
    </dgm:pt>
    <dgm:pt modelId="{B40DD356-8A53-45AC-88D2-9D600D7A429B}" type="pres">
      <dgm:prSet presAssocID="{A20EFB1E-6E35-432B-9057-3BDB010C83B0}" presName="parTx" presStyleLbl="revTx" presStyleIdx="1" presStyleCnt="3">
        <dgm:presLayoutVars>
          <dgm:chMax val="0"/>
          <dgm:chPref val="0"/>
          <dgm:bulletEnabled val="1"/>
        </dgm:presLayoutVars>
      </dgm:prSet>
      <dgm:spPr/>
    </dgm:pt>
    <dgm:pt modelId="{4CE9BF82-846D-4AB8-97BB-C5AB609F298F}" type="pres">
      <dgm:prSet presAssocID="{A20EFB1E-6E35-432B-9057-3BDB010C83B0}" presName="spVertical2" presStyleCnt="0"/>
      <dgm:spPr/>
    </dgm:pt>
    <dgm:pt modelId="{F9E530C9-94DA-463A-B3D6-B89CADFF8877}" type="pres">
      <dgm:prSet presAssocID="{A20EFB1E-6E35-432B-9057-3BDB010C83B0}" presName="spVertical3" presStyleCnt="0"/>
      <dgm:spPr/>
    </dgm:pt>
    <dgm:pt modelId="{3A08F8E4-F2C0-4BC1-95F0-3F7EFBD1EAED}" type="pres">
      <dgm:prSet presAssocID="{C838320A-B2C1-4A42-8255-C5744487A819}" presName="space" presStyleCnt="0"/>
      <dgm:spPr/>
    </dgm:pt>
    <dgm:pt modelId="{27246346-CC47-4A49-8CED-D570507A4B34}" type="pres">
      <dgm:prSet presAssocID="{CD26A380-9E8D-43AE-A450-74EFB6E1A65A}" presName="linV" presStyleCnt="0"/>
      <dgm:spPr/>
    </dgm:pt>
    <dgm:pt modelId="{AF23BD05-0F65-4715-B0FB-DB7D3118DA5F}" type="pres">
      <dgm:prSet presAssocID="{CD26A380-9E8D-43AE-A450-74EFB6E1A65A}" presName="spVertical1" presStyleCnt="0"/>
      <dgm:spPr/>
    </dgm:pt>
    <dgm:pt modelId="{4A0E56F8-6BC1-44B9-940A-6A9A603C4A5A}" type="pres">
      <dgm:prSet presAssocID="{CD26A380-9E8D-43AE-A450-74EFB6E1A65A}" presName="parTx" presStyleLbl="revTx" presStyleIdx="2" presStyleCnt="3">
        <dgm:presLayoutVars>
          <dgm:chMax val="0"/>
          <dgm:chPref val="0"/>
          <dgm:bulletEnabled val="1"/>
        </dgm:presLayoutVars>
      </dgm:prSet>
      <dgm:spPr/>
    </dgm:pt>
    <dgm:pt modelId="{A881D526-24F9-4442-B586-0E18B9E59CF3}" type="pres">
      <dgm:prSet presAssocID="{CD26A380-9E8D-43AE-A450-74EFB6E1A65A}" presName="spVertical2" presStyleCnt="0"/>
      <dgm:spPr/>
    </dgm:pt>
    <dgm:pt modelId="{0B763524-BE43-4200-B959-21541DEAB21B}" type="pres">
      <dgm:prSet presAssocID="{CD26A380-9E8D-43AE-A450-74EFB6E1A65A}" presName="spVertical3" presStyleCnt="0"/>
      <dgm:spPr/>
    </dgm:pt>
    <dgm:pt modelId="{551ACBF7-643B-42BB-8A4A-B19C6B96284D}" type="pres">
      <dgm:prSet presAssocID="{7999D9CA-F78D-4B55-8251-AF973DEE1281}" presName="padding2" presStyleCnt="0"/>
      <dgm:spPr/>
    </dgm:pt>
    <dgm:pt modelId="{FC66937D-88F1-4072-AECB-C60E4A45278D}" type="pres">
      <dgm:prSet presAssocID="{7999D9CA-F78D-4B55-8251-AF973DEE1281}" presName="negArrow" presStyleCnt="0"/>
      <dgm:spPr/>
    </dgm:pt>
    <dgm:pt modelId="{5FFA28A9-730E-481F-A9AF-3B9DA07E8352}" type="pres">
      <dgm:prSet presAssocID="{7999D9CA-F78D-4B55-8251-AF973DEE1281}" presName="backgroundArrow" presStyleLbl="node1" presStyleIdx="0" presStyleCnt="1"/>
      <dgm:spPr/>
    </dgm:pt>
  </dgm:ptLst>
  <dgm:cxnLst>
    <dgm:cxn modelId="{4EEDB269-F41E-4217-9495-EB8365E365FE}" type="presOf" srcId="{A20EFB1E-6E35-432B-9057-3BDB010C83B0}" destId="{B40DD356-8A53-45AC-88D2-9D600D7A429B}" srcOrd="0" destOrd="0" presId="urn:microsoft.com/office/officeart/2005/8/layout/hProcess3"/>
    <dgm:cxn modelId="{11C10B6D-AB57-49E5-B0C5-67DD8ADA30CC}" srcId="{7999D9CA-F78D-4B55-8251-AF973DEE1281}" destId="{A20EFB1E-6E35-432B-9057-3BDB010C83B0}" srcOrd="1" destOrd="0" parTransId="{097C0AAF-CCE0-41FF-8213-F62B62DA1708}" sibTransId="{C838320A-B2C1-4A42-8255-C5744487A819}"/>
    <dgm:cxn modelId="{8600BD7D-C269-4A74-955A-AA16599EAF0B}" type="presOf" srcId="{7999D9CA-F78D-4B55-8251-AF973DEE1281}" destId="{7B7CD115-D098-4310-8C6D-B95531BD586D}" srcOrd="0" destOrd="0" presId="urn:microsoft.com/office/officeart/2005/8/layout/hProcess3"/>
    <dgm:cxn modelId="{A6B49C9E-B788-45D9-BD25-AAA526C659EF}" srcId="{7999D9CA-F78D-4B55-8251-AF973DEE1281}" destId="{CD26A380-9E8D-43AE-A450-74EFB6E1A65A}" srcOrd="2" destOrd="0" parTransId="{3CC54E01-2AAC-4AD1-BD53-FD70B7B80C7C}" sibTransId="{0C20DE90-74E0-4DF1-92EF-39BC17A6ED2F}"/>
    <dgm:cxn modelId="{F7D8379F-0F5F-4486-8A60-BD3EE5599465}" type="presOf" srcId="{CD26A380-9E8D-43AE-A450-74EFB6E1A65A}" destId="{4A0E56F8-6BC1-44B9-940A-6A9A603C4A5A}" srcOrd="0" destOrd="0" presId="urn:microsoft.com/office/officeart/2005/8/layout/hProcess3"/>
    <dgm:cxn modelId="{B24CBBD7-A3C7-4A18-9262-E6E047554E74}" type="presOf" srcId="{1B0D8A7F-17FA-41EB-B497-D2CE8759D834}" destId="{B34A6C1C-2E31-48E1-8789-86EAEDFEAA40}" srcOrd="0" destOrd="0" presId="urn:microsoft.com/office/officeart/2005/8/layout/hProcess3"/>
    <dgm:cxn modelId="{28E8A7E5-17CD-43D5-8F69-4917D4916866}" srcId="{7999D9CA-F78D-4B55-8251-AF973DEE1281}" destId="{1B0D8A7F-17FA-41EB-B497-D2CE8759D834}" srcOrd="0" destOrd="0" parTransId="{5014C64A-4E86-4186-B2E1-11E7495691AC}" sibTransId="{0D0F0CFE-2012-4B77-BE28-E5402D7732B6}"/>
    <dgm:cxn modelId="{1A602544-51A3-46D5-8F53-A1BE5646DB37}" type="presParOf" srcId="{7B7CD115-D098-4310-8C6D-B95531BD586D}" destId="{D1CDDFD3-1E5D-4B88-A597-0B4895ADE934}" srcOrd="0" destOrd="0" presId="urn:microsoft.com/office/officeart/2005/8/layout/hProcess3"/>
    <dgm:cxn modelId="{DC2B16E4-7EB8-4016-B3EF-B63A9AA581D1}" type="presParOf" srcId="{7B7CD115-D098-4310-8C6D-B95531BD586D}" destId="{8B0A066C-99FB-4881-8B33-838384B60C05}" srcOrd="1" destOrd="0" presId="urn:microsoft.com/office/officeart/2005/8/layout/hProcess3"/>
    <dgm:cxn modelId="{CFAD5117-F745-4AB3-8DAE-44CA7906AAA0}" type="presParOf" srcId="{8B0A066C-99FB-4881-8B33-838384B60C05}" destId="{42FD22CC-889B-49A6-A0B5-F675D66D9820}" srcOrd="0" destOrd="0" presId="urn:microsoft.com/office/officeart/2005/8/layout/hProcess3"/>
    <dgm:cxn modelId="{A0D77A03-A6B4-42B6-A744-5B6CC95F99A4}" type="presParOf" srcId="{8B0A066C-99FB-4881-8B33-838384B60C05}" destId="{07A29629-E083-42BD-8B51-13A9D50D0795}" srcOrd="1" destOrd="0" presId="urn:microsoft.com/office/officeart/2005/8/layout/hProcess3"/>
    <dgm:cxn modelId="{CD548DFA-5E64-40C7-9148-762E9E0484FC}" type="presParOf" srcId="{07A29629-E083-42BD-8B51-13A9D50D0795}" destId="{1FC7533E-F2F4-4F9A-BF91-A91E94C9D70B}" srcOrd="0" destOrd="0" presId="urn:microsoft.com/office/officeart/2005/8/layout/hProcess3"/>
    <dgm:cxn modelId="{6A23EB06-090B-491E-B6C5-B7582B83DCCB}" type="presParOf" srcId="{07A29629-E083-42BD-8B51-13A9D50D0795}" destId="{B34A6C1C-2E31-48E1-8789-86EAEDFEAA40}" srcOrd="1" destOrd="0" presId="urn:microsoft.com/office/officeart/2005/8/layout/hProcess3"/>
    <dgm:cxn modelId="{C748B945-F768-408D-B784-845BB71224BB}" type="presParOf" srcId="{07A29629-E083-42BD-8B51-13A9D50D0795}" destId="{4111A805-A81D-4E67-8F2D-D1084B49D9DE}" srcOrd="2" destOrd="0" presId="urn:microsoft.com/office/officeart/2005/8/layout/hProcess3"/>
    <dgm:cxn modelId="{74F8F69A-C9C8-44CF-96E5-F29990B7A325}" type="presParOf" srcId="{07A29629-E083-42BD-8B51-13A9D50D0795}" destId="{468312DA-7BCA-46F7-AFC2-50DD6EB8C4BE}" srcOrd="3" destOrd="0" presId="urn:microsoft.com/office/officeart/2005/8/layout/hProcess3"/>
    <dgm:cxn modelId="{96694D21-0A5B-4296-A3EB-2C73D40FD4F3}" type="presParOf" srcId="{8B0A066C-99FB-4881-8B33-838384B60C05}" destId="{2BE7DF43-44DA-4CEF-89E9-61225996CC98}" srcOrd="2" destOrd="0" presId="urn:microsoft.com/office/officeart/2005/8/layout/hProcess3"/>
    <dgm:cxn modelId="{1A2C8130-F113-48BB-9348-1C18A8ED025E}" type="presParOf" srcId="{8B0A066C-99FB-4881-8B33-838384B60C05}" destId="{7EC5022A-5BDD-4AE5-ACAB-1AE4E60D64A7}" srcOrd="3" destOrd="0" presId="urn:microsoft.com/office/officeart/2005/8/layout/hProcess3"/>
    <dgm:cxn modelId="{635EFC6C-2AD2-45CE-9C6F-C31D08F2C4C8}" type="presParOf" srcId="{7EC5022A-5BDD-4AE5-ACAB-1AE4E60D64A7}" destId="{B3DDF7C2-F0A6-4F6C-B16D-D0CF498609F9}" srcOrd="0" destOrd="0" presId="urn:microsoft.com/office/officeart/2005/8/layout/hProcess3"/>
    <dgm:cxn modelId="{9C56F780-8502-4C37-AF8E-C4E8C44AEF02}" type="presParOf" srcId="{7EC5022A-5BDD-4AE5-ACAB-1AE4E60D64A7}" destId="{B40DD356-8A53-45AC-88D2-9D600D7A429B}" srcOrd="1" destOrd="0" presId="urn:microsoft.com/office/officeart/2005/8/layout/hProcess3"/>
    <dgm:cxn modelId="{B30D40E4-6F35-4199-92BD-09A085C55C9C}" type="presParOf" srcId="{7EC5022A-5BDD-4AE5-ACAB-1AE4E60D64A7}" destId="{4CE9BF82-846D-4AB8-97BB-C5AB609F298F}" srcOrd="2" destOrd="0" presId="urn:microsoft.com/office/officeart/2005/8/layout/hProcess3"/>
    <dgm:cxn modelId="{C4EF8347-F0A7-4406-A902-036987347EDE}" type="presParOf" srcId="{7EC5022A-5BDD-4AE5-ACAB-1AE4E60D64A7}" destId="{F9E530C9-94DA-463A-B3D6-B89CADFF8877}" srcOrd="3" destOrd="0" presId="urn:microsoft.com/office/officeart/2005/8/layout/hProcess3"/>
    <dgm:cxn modelId="{229B1DB6-B649-490C-85F5-A8C7727EF36D}" type="presParOf" srcId="{8B0A066C-99FB-4881-8B33-838384B60C05}" destId="{3A08F8E4-F2C0-4BC1-95F0-3F7EFBD1EAED}" srcOrd="4" destOrd="0" presId="urn:microsoft.com/office/officeart/2005/8/layout/hProcess3"/>
    <dgm:cxn modelId="{F3E5ECD5-A616-44FE-9775-F27DA7F85356}" type="presParOf" srcId="{8B0A066C-99FB-4881-8B33-838384B60C05}" destId="{27246346-CC47-4A49-8CED-D570507A4B34}" srcOrd="5" destOrd="0" presId="urn:microsoft.com/office/officeart/2005/8/layout/hProcess3"/>
    <dgm:cxn modelId="{1A667961-A051-4B82-99C3-F527E3523BB3}" type="presParOf" srcId="{27246346-CC47-4A49-8CED-D570507A4B34}" destId="{AF23BD05-0F65-4715-B0FB-DB7D3118DA5F}" srcOrd="0" destOrd="0" presId="urn:microsoft.com/office/officeart/2005/8/layout/hProcess3"/>
    <dgm:cxn modelId="{EF650F9F-1311-4361-AC88-A01A6019EA53}" type="presParOf" srcId="{27246346-CC47-4A49-8CED-D570507A4B34}" destId="{4A0E56F8-6BC1-44B9-940A-6A9A603C4A5A}" srcOrd="1" destOrd="0" presId="urn:microsoft.com/office/officeart/2005/8/layout/hProcess3"/>
    <dgm:cxn modelId="{8DC4217A-588F-4B35-A788-7C90CBC5C452}" type="presParOf" srcId="{27246346-CC47-4A49-8CED-D570507A4B34}" destId="{A881D526-24F9-4442-B586-0E18B9E59CF3}" srcOrd="2" destOrd="0" presId="urn:microsoft.com/office/officeart/2005/8/layout/hProcess3"/>
    <dgm:cxn modelId="{7EA2D160-C2CA-4755-84EC-0A93FD12C472}" type="presParOf" srcId="{27246346-CC47-4A49-8CED-D570507A4B34}" destId="{0B763524-BE43-4200-B959-21541DEAB21B}" srcOrd="3" destOrd="0" presId="urn:microsoft.com/office/officeart/2005/8/layout/hProcess3"/>
    <dgm:cxn modelId="{78CA9FD3-B113-4578-B66D-37697892767D}" type="presParOf" srcId="{8B0A066C-99FB-4881-8B33-838384B60C05}" destId="{551ACBF7-643B-42BB-8A4A-B19C6B96284D}" srcOrd="6" destOrd="0" presId="urn:microsoft.com/office/officeart/2005/8/layout/hProcess3"/>
    <dgm:cxn modelId="{900374CD-C4F0-4F23-B4B4-B7FE4499EA0E}" type="presParOf" srcId="{8B0A066C-99FB-4881-8B33-838384B60C05}" destId="{FC66937D-88F1-4072-AECB-C60E4A45278D}" srcOrd="7" destOrd="0" presId="urn:microsoft.com/office/officeart/2005/8/layout/hProcess3"/>
    <dgm:cxn modelId="{5E8B0627-3F1F-420F-8F20-B606B160F123}" type="presParOf" srcId="{8B0A066C-99FB-4881-8B33-838384B60C05}" destId="{5FFA28A9-730E-481F-A9AF-3B9DA07E8352}" srcOrd="8" destOrd="0" presId="urn:microsoft.com/office/officeart/2005/8/layout/h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B57A696-8B61-4A5E-B734-9A453457F7C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CE2B53C7-1AE5-443B-B837-8E98935D43D4}">
      <dgm:prSet phldrT="[Text]"/>
      <dgm:spPr/>
      <dgm:t>
        <a:bodyPr/>
        <a:lstStyle/>
        <a:p>
          <a:r>
            <a:rPr lang="en-US" dirty="0"/>
            <a:t>Random </a:t>
          </a:r>
          <a:r>
            <a:rPr lang="en-US" dirty="0" err="1"/>
            <a:t>Dicision</a:t>
          </a:r>
          <a:r>
            <a:rPr lang="en-US" dirty="0"/>
            <a:t> Forest</a:t>
          </a:r>
        </a:p>
      </dgm:t>
    </dgm:pt>
    <dgm:pt modelId="{58D95BF9-F694-4A58-9FB9-1296147A92DD}" type="parTrans" cxnId="{FC773C41-6D8F-4AF8-8679-DEEABBD2B00E}">
      <dgm:prSet/>
      <dgm:spPr/>
      <dgm:t>
        <a:bodyPr/>
        <a:lstStyle/>
        <a:p>
          <a:endParaRPr lang="en-US"/>
        </a:p>
      </dgm:t>
    </dgm:pt>
    <dgm:pt modelId="{A4BC4DA1-5D6D-4A93-8B2F-5EDF5AB66C81}" type="sibTrans" cxnId="{FC773C41-6D8F-4AF8-8679-DEEABBD2B00E}">
      <dgm:prSet/>
      <dgm:spPr/>
      <dgm:t>
        <a:bodyPr/>
        <a:lstStyle/>
        <a:p>
          <a:endParaRPr lang="en-US"/>
        </a:p>
      </dgm:t>
    </dgm:pt>
    <dgm:pt modelId="{97973767-2FE0-45A6-BB14-31C40996A87C}">
      <dgm:prSet phldrT="[Text]" phldr="1"/>
      <dgm:spPr/>
      <dgm:t>
        <a:bodyPr/>
        <a:lstStyle/>
        <a:p>
          <a:endParaRPr lang="en-US" dirty="0"/>
        </a:p>
      </dgm:t>
    </dgm:pt>
    <dgm:pt modelId="{5E35D75A-AA61-4A17-9653-0CD669A567D9}" type="parTrans" cxnId="{FC2C61D1-0CD3-4821-AC07-7AB9E3CA1AC4}">
      <dgm:prSet/>
      <dgm:spPr/>
      <dgm:t>
        <a:bodyPr/>
        <a:lstStyle/>
        <a:p>
          <a:endParaRPr lang="en-US"/>
        </a:p>
      </dgm:t>
    </dgm:pt>
    <dgm:pt modelId="{A8F13A84-852D-40C4-85E2-FAB17346DE6C}" type="sibTrans" cxnId="{FC2C61D1-0CD3-4821-AC07-7AB9E3CA1AC4}">
      <dgm:prSet/>
      <dgm:spPr/>
      <dgm:t>
        <a:bodyPr/>
        <a:lstStyle/>
        <a:p>
          <a:endParaRPr lang="en-US"/>
        </a:p>
      </dgm:t>
    </dgm:pt>
    <dgm:pt modelId="{D1B6F95C-F101-493E-92B4-DC6B2408EE7B}">
      <dgm:prSet phldrT="[Text]"/>
      <dgm:spPr/>
      <dgm:t>
        <a:bodyPr/>
        <a:lstStyle/>
        <a:p>
          <a:r>
            <a:rPr lang="en-US" dirty="0"/>
            <a:t>Super Vector </a:t>
          </a:r>
          <a:r>
            <a:rPr lang="en-US" dirty="0" err="1"/>
            <a:t>Mahine</a:t>
          </a:r>
          <a:endParaRPr lang="en-US" dirty="0"/>
        </a:p>
      </dgm:t>
    </dgm:pt>
    <dgm:pt modelId="{AC72EF6D-9D27-4C0C-B274-B991DDFBC940}" type="parTrans" cxnId="{9E384B18-E9EE-4E1D-B8B8-CCBEE8CEC939}">
      <dgm:prSet/>
      <dgm:spPr/>
      <dgm:t>
        <a:bodyPr/>
        <a:lstStyle/>
        <a:p>
          <a:endParaRPr lang="en-US"/>
        </a:p>
      </dgm:t>
    </dgm:pt>
    <dgm:pt modelId="{F11A423F-E5B7-4B68-86B3-073DB168AB42}" type="sibTrans" cxnId="{9E384B18-E9EE-4E1D-B8B8-CCBEE8CEC939}">
      <dgm:prSet/>
      <dgm:spPr/>
      <dgm:t>
        <a:bodyPr/>
        <a:lstStyle/>
        <a:p>
          <a:endParaRPr lang="en-US"/>
        </a:p>
      </dgm:t>
    </dgm:pt>
    <dgm:pt modelId="{B1E76D6A-3B14-409B-A3D6-B57678A62BEB}">
      <dgm:prSet phldrT="[Text]" phldr="1"/>
      <dgm:spPr/>
      <dgm:t>
        <a:bodyPr/>
        <a:lstStyle/>
        <a:p>
          <a:endParaRPr lang="en-US" dirty="0"/>
        </a:p>
      </dgm:t>
    </dgm:pt>
    <dgm:pt modelId="{C38AFB49-3C59-436F-A69B-5381116C6000}" type="parTrans" cxnId="{4C494050-9B17-4617-AC28-C4D6D3209A99}">
      <dgm:prSet/>
      <dgm:spPr/>
      <dgm:t>
        <a:bodyPr/>
        <a:lstStyle/>
        <a:p>
          <a:endParaRPr lang="en-US"/>
        </a:p>
      </dgm:t>
    </dgm:pt>
    <dgm:pt modelId="{4E39F0A5-271B-4617-AE9C-250B50E24CFF}" type="sibTrans" cxnId="{4C494050-9B17-4617-AC28-C4D6D3209A99}">
      <dgm:prSet/>
      <dgm:spPr/>
      <dgm:t>
        <a:bodyPr/>
        <a:lstStyle/>
        <a:p>
          <a:endParaRPr lang="en-US"/>
        </a:p>
      </dgm:t>
    </dgm:pt>
    <dgm:pt modelId="{164329A6-BDFD-4A39-A724-2DDCEAC44C2C}">
      <dgm:prSet phldrT="[Text]"/>
      <dgm:spPr/>
      <dgm:t>
        <a:bodyPr/>
        <a:lstStyle/>
        <a:p>
          <a:r>
            <a:rPr lang="en-US" dirty="0"/>
            <a:t>CNN</a:t>
          </a:r>
        </a:p>
      </dgm:t>
    </dgm:pt>
    <dgm:pt modelId="{B9123BC9-B291-4BBF-8F11-5776534B40B5}" type="parTrans" cxnId="{527BF744-7054-48B1-835F-B269D4D80562}">
      <dgm:prSet/>
      <dgm:spPr/>
      <dgm:t>
        <a:bodyPr/>
        <a:lstStyle/>
        <a:p>
          <a:endParaRPr lang="en-US"/>
        </a:p>
      </dgm:t>
    </dgm:pt>
    <dgm:pt modelId="{9793C132-2A45-4437-8CAC-EDC5A24A65A1}" type="sibTrans" cxnId="{527BF744-7054-48B1-835F-B269D4D80562}">
      <dgm:prSet/>
      <dgm:spPr/>
      <dgm:t>
        <a:bodyPr/>
        <a:lstStyle/>
        <a:p>
          <a:endParaRPr lang="en-US"/>
        </a:p>
      </dgm:t>
    </dgm:pt>
    <dgm:pt modelId="{07D0A29F-EE6E-4BD9-88FF-1F5CE1C6E6EE}" type="pres">
      <dgm:prSet presAssocID="{DB57A696-8B61-4A5E-B734-9A453457F7C7}" presName="linear" presStyleCnt="0">
        <dgm:presLayoutVars>
          <dgm:animLvl val="lvl"/>
          <dgm:resizeHandles val="exact"/>
        </dgm:presLayoutVars>
      </dgm:prSet>
      <dgm:spPr/>
    </dgm:pt>
    <dgm:pt modelId="{FDF9588F-9445-45B9-B960-53A7FB089BEC}" type="pres">
      <dgm:prSet presAssocID="{CE2B53C7-1AE5-443B-B837-8E98935D43D4}" presName="parentText" presStyleLbl="node1" presStyleIdx="0" presStyleCnt="3">
        <dgm:presLayoutVars>
          <dgm:chMax val="0"/>
          <dgm:bulletEnabled val="1"/>
        </dgm:presLayoutVars>
      </dgm:prSet>
      <dgm:spPr/>
    </dgm:pt>
    <dgm:pt modelId="{7402C238-9436-489A-8A68-838CC4C5C9B8}" type="pres">
      <dgm:prSet presAssocID="{CE2B53C7-1AE5-443B-B837-8E98935D43D4}" presName="childText" presStyleLbl="revTx" presStyleIdx="0" presStyleCnt="2">
        <dgm:presLayoutVars>
          <dgm:bulletEnabled val="1"/>
        </dgm:presLayoutVars>
      </dgm:prSet>
      <dgm:spPr/>
    </dgm:pt>
    <dgm:pt modelId="{BE87F5F0-2A4E-4162-939C-7B7BF26B8706}" type="pres">
      <dgm:prSet presAssocID="{D1B6F95C-F101-493E-92B4-DC6B2408EE7B}" presName="parentText" presStyleLbl="node1" presStyleIdx="1" presStyleCnt="3">
        <dgm:presLayoutVars>
          <dgm:chMax val="0"/>
          <dgm:bulletEnabled val="1"/>
        </dgm:presLayoutVars>
      </dgm:prSet>
      <dgm:spPr/>
    </dgm:pt>
    <dgm:pt modelId="{01B57109-604C-4942-B61C-062832C31E06}" type="pres">
      <dgm:prSet presAssocID="{D1B6F95C-F101-493E-92B4-DC6B2408EE7B}" presName="childText" presStyleLbl="revTx" presStyleIdx="1" presStyleCnt="2">
        <dgm:presLayoutVars>
          <dgm:bulletEnabled val="1"/>
        </dgm:presLayoutVars>
      </dgm:prSet>
      <dgm:spPr/>
    </dgm:pt>
    <dgm:pt modelId="{5EF82CA2-6426-48EC-8664-1A7BF3A55C4B}" type="pres">
      <dgm:prSet presAssocID="{164329A6-BDFD-4A39-A724-2DDCEAC44C2C}" presName="parentText" presStyleLbl="node1" presStyleIdx="2" presStyleCnt="3">
        <dgm:presLayoutVars>
          <dgm:chMax val="0"/>
          <dgm:bulletEnabled val="1"/>
        </dgm:presLayoutVars>
      </dgm:prSet>
      <dgm:spPr/>
    </dgm:pt>
  </dgm:ptLst>
  <dgm:cxnLst>
    <dgm:cxn modelId="{9E384B18-E9EE-4E1D-B8B8-CCBEE8CEC939}" srcId="{DB57A696-8B61-4A5E-B734-9A453457F7C7}" destId="{D1B6F95C-F101-493E-92B4-DC6B2408EE7B}" srcOrd="1" destOrd="0" parTransId="{AC72EF6D-9D27-4C0C-B274-B991DDFBC940}" sibTransId="{F11A423F-E5B7-4B68-86B3-073DB168AB42}"/>
    <dgm:cxn modelId="{BDE86D1E-A6E1-42E1-8E82-AA67A033E705}" type="presOf" srcId="{CE2B53C7-1AE5-443B-B837-8E98935D43D4}" destId="{FDF9588F-9445-45B9-B960-53A7FB089BEC}" srcOrd="0" destOrd="0" presId="urn:microsoft.com/office/officeart/2005/8/layout/vList2"/>
    <dgm:cxn modelId="{FC773C41-6D8F-4AF8-8679-DEEABBD2B00E}" srcId="{DB57A696-8B61-4A5E-B734-9A453457F7C7}" destId="{CE2B53C7-1AE5-443B-B837-8E98935D43D4}" srcOrd="0" destOrd="0" parTransId="{58D95BF9-F694-4A58-9FB9-1296147A92DD}" sibTransId="{A4BC4DA1-5D6D-4A93-8B2F-5EDF5AB66C81}"/>
    <dgm:cxn modelId="{527BF744-7054-48B1-835F-B269D4D80562}" srcId="{DB57A696-8B61-4A5E-B734-9A453457F7C7}" destId="{164329A6-BDFD-4A39-A724-2DDCEAC44C2C}" srcOrd="2" destOrd="0" parTransId="{B9123BC9-B291-4BBF-8F11-5776534B40B5}" sibTransId="{9793C132-2A45-4437-8CAC-EDC5A24A65A1}"/>
    <dgm:cxn modelId="{3CC25D6B-69E9-4606-83EB-39C4E5B4D29A}" type="presOf" srcId="{164329A6-BDFD-4A39-A724-2DDCEAC44C2C}" destId="{5EF82CA2-6426-48EC-8664-1A7BF3A55C4B}" srcOrd="0" destOrd="0" presId="urn:microsoft.com/office/officeart/2005/8/layout/vList2"/>
    <dgm:cxn modelId="{4C494050-9B17-4617-AC28-C4D6D3209A99}" srcId="{D1B6F95C-F101-493E-92B4-DC6B2408EE7B}" destId="{B1E76D6A-3B14-409B-A3D6-B57678A62BEB}" srcOrd="0" destOrd="0" parTransId="{C38AFB49-3C59-436F-A69B-5381116C6000}" sibTransId="{4E39F0A5-271B-4617-AE9C-250B50E24CFF}"/>
    <dgm:cxn modelId="{D928FA82-E872-41A5-9873-7D1FD0C31F5E}" type="presOf" srcId="{DB57A696-8B61-4A5E-B734-9A453457F7C7}" destId="{07D0A29F-EE6E-4BD9-88FF-1F5CE1C6E6EE}" srcOrd="0" destOrd="0" presId="urn:microsoft.com/office/officeart/2005/8/layout/vList2"/>
    <dgm:cxn modelId="{E30EB2AB-7386-4E3F-9C16-721BACB9157A}" type="presOf" srcId="{D1B6F95C-F101-493E-92B4-DC6B2408EE7B}" destId="{BE87F5F0-2A4E-4162-939C-7B7BF26B8706}" srcOrd="0" destOrd="0" presId="urn:microsoft.com/office/officeart/2005/8/layout/vList2"/>
    <dgm:cxn modelId="{B169A5CE-260B-4605-A6E1-3489E4054672}" type="presOf" srcId="{97973767-2FE0-45A6-BB14-31C40996A87C}" destId="{7402C238-9436-489A-8A68-838CC4C5C9B8}" srcOrd="0" destOrd="0" presId="urn:microsoft.com/office/officeart/2005/8/layout/vList2"/>
    <dgm:cxn modelId="{FC2C61D1-0CD3-4821-AC07-7AB9E3CA1AC4}" srcId="{CE2B53C7-1AE5-443B-B837-8E98935D43D4}" destId="{97973767-2FE0-45A6-BB14-31C40996A87C}" srcOrd="0" destOrd="0" parTransId="{5E35D75A-AA61-4A17-9653-0CD669A567D9}" sibTransId="{A8F13A84-852D-40C4-85E2-FAB17346DE6C}"/>
    <dgm:cxn modelId="{170D5EFB-6988-4E22-81E3-65900F9B30FA}" type="presOf" srcId="{B1E76D6A-3B14-409B-A3D6-B57678A62BEB}" destId="{01B57109-604C-4942-B61C-062832C31E06}" srcOrd="0" destOrd="0" presId="urn:microsoft.com/office/officeart/2005/8/layout/vList2"/>
    <dgm:cxn modelId="{B6561C43-60C1-42B9-A280-F02CCE1B46C3}" type="presParOf" srcId="{07D0A29F-EE6E-4BD9-88FF-1F5CE1C6E6EE}" destId="{FDF9588F-9445-45B9-B960-53A7FB089BEC}" srcOrd="0" destOrd="0" presId="urn:microsoft.com/office/officeart/2005/8/layout/vList2"/>
    <dgm:cxn modelId="{B0522B15-55EB-4AD3-8DF4-CDB524B11CB4}" type="presParOf" srcId="{07D0A29F-EE6E-4BD9-88FF-1F5CE1C6E6EE}" destId="{7402C238-9436-489A-8A68-838CC4C5C9B8}" srcOrd="1" destOrd="0" presId="urn:microsoft.com/office/officeart/2005/8/layout/vList2"/>
    <dgm:cxn modelId="{B5655294-9281-420E-A691-3C771CE67327}" type="presParOf" srcId="{07D0A29F-EE6E-4BD9-88FF-1F5CE1C6E6EE}" destId="{BE87F5F0-2A4E-4162-939C-7B7BF26B8706}" srcOrd="2" destOrd="0" presId="urn:microsoft.com/office/officeart/2005/8/layout/vList2"/>
    <dgm:cxn modelId="{3C869A6C-A6F1-4A56-9935-88FB35F7E368}" type="presParOf" srcId="{07D0A29F-EE6E-4BD9-88FF-1F5CE1C6E6EE}" destId="{01B57109-604C-4942-B61C-062832C31E06}" srcOrd="3" destOrd="0" presId="urn:microsoft.com/office/officeart/2005/8/layout/vList2"/>
    <dgm:cxn modelId="{661D432B-9F00-4BF3-BF20-E0DB547D2A4F}" type="presParOf" srcId="{07D0A29F-EE6E-4BD9-88FF-1F5CE1C6E6EE}" destId="{5EF82CA2-6426-48EC-8664-1A7BF3A55C4B}"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4F97AF1-F33B-465A-80F8-393C7F9E2CCD}" type="doc">
      <dgm:prSet loTypeId="urn:microsoft.com/office/officeart/2005/8/layout/lProcess2" loCatId="relationship" qsTypeId="urn:microsoft.com/office/officeart/2005/8/quickstyle/simple1" qsCatId="simple" csTypeId="urn:microsoft.com/office/officeart/2005/8/colors/accent1_2" csCatId="accent1" phldr="1"/>
      <dgm:spPr/>
      <dgm:t>
        <a:bodyPr/>
        <a:lstStyle/>
        <a:p>
          <a:endParaRPr lang="en-US"/>
        </a:p>
      </dgm:t>
    </dgm:pt>
    <dgm:pt modelId="{26FDB032-12D9-49D4-9A57-BE1880B0FB06}">
      <dgm:prSet phldrT="[Text]"/>
      <dgm:spPr/>
      <dgm:t>
        <a:bodyPr/>
        <a:lstStyle/>
        <a:p>
          <a:r>
            <a:rPr lang="en-US" dirty="0"/>
            <a:t>CNN</a:t>
          </a:r>
        </a:p>
      </dgm:t>
    </dgm:pt>
    <dgm:pt modelId="{F5721753-7107-4C96-809F-3D436CEA0249}" type="parTrans" cxnId="{46FA5F73-6BD5-451E-9A12-63C8F71440C3}">
      <dgm:prSet/>
      <dgm:spPr/>
      <dgm:t>
        <a:bodyPr/>
        <a:lstStyle/>
        <a:p>
          <a:endParaRPr lang="en-US"/>
        </a:p>
      </dgm:t>
    </dgm:pt>
    <dgm:pt modelId="{89E4B788-38CE-46D9-A9E8-8803935F1B7E}" type="sibTrans" cxnId="{46FA5F73-6BD5-451E-9A12-63C8F71440C3}">
      <dgm:prSet/>
      <dgm:spPr/>
      <dgm:t>
        <a:bodyPr/>
        <a:lstStyle/>
        <a:p>
          <a:endParaRPr lang="en-US"/>
        </a:p>
      </dgm:t>
    </dgm:pt>
    <dgm:pt modelId="{A09B8921-4217-4E5F-81C7-E4C0678A82D1}">
      <dgm:prSet phldrT="[Text]"/>
      <dgm:spPr/>
      <dgm:t>
        <a:bodyPr/>
        <a:lstStyle/>
        <a:p>
          <a:r>
            <a:rPr lang="en-US" dirty="0"/>
            <a:t>Set 1: </a:t>
          </a:r>
          <a:r>
            <a:rPr lang="vi-VN" b="1" dirty="0"/>
            <a:t>0.969005</a:t>
          </a:r>
          <a:endParaRPr lang="en-US" dirty="0"/>
        </a:p>
      </dgm:t>
    </dgm:pt>
    <dgm:pt modelId="{AAAB3B3F-B91F-4300-9FC2-176BAEE96D84}" type="parTrans" cxnId="{578CCC61-5E70-4121-B951-D0C1D7085253}">
      <dgm:prSet/>
      <dgm:spPr/>
      <dgm:t>
        <a:bodyPr/>
        <a:lstStyle/>
        <a:p>
          <a:endParaRPr lang="en-US"/>
        </a:p>
      </dgm:t>
    </dgm:pt>
    <dgm:pt modelId="{C592DE0B-A7A5-4308-B7C7-06D9C5819D6D}" type="sibTrans" cxnId="{578CCC61-5E70-4121-B951-D0C1D7085253}">
      <dgm:prSet/>
      <dgm:spPr/>
      <dgm:t>
        <a:bodyPr/>
        <a:lstStyle/>
        <a:p>
          <a:endParaRPr lang="en-US"/>
        </a:p>
      </dgm:t>
    </dgm:pt>
    <dgm:pt modelId="{5B95DB9C-10AB-47BB-8C5D-268ED0FC5B97}">
      <dgm:prSet phldrT="[Text]"/>
      <dgm:spPr/>
      <dgm:t>
        <a:bodyPr/>
        <a:lstStyle/>
        <a:p>
          <a:r>
            <a:rPr lang="en-US" dirty="0"/>
            <a:t>Set 2: </a:t>
          </a:r>
          <a:r>
            <a:rPr lang="vi-VN" b="1" dirty="0"/>
            <a:t>0.970636</a:t>
          </a:r>
          <a:endParaRPr lang="en-US" dirty="0"/>
        </a:p>
      </dgm:t>
    </dgm:pt>
    <dgm:pt modelId="{84D5B9B8-D347-44BF-8FB4-AEED9B641058}" type="parTrans" cxnId="{4E9E19D5-1484-4632-B554-C5CC8134671F}">
      <dgm:prSet/>
      <dgm:spPr/>
      <dgm:t>
        <a:bodyPr/>
        <a:lstStyle/>
        <a:p>
          <a:endParaRPr lang="en-US"/>
        </a:p>
      </dgm:t>
    </dgm:pt>
    <dgm:pt modelId="{79BC4B8D-5917-4A88-BC34-EE3477D454F3}" type="sibTrans" cxnId="{4E9E19D5-1484-4632-B554-C5CC8134671F}">
      <dgm:prSet/>
      <dgm:spPr/>
      <dgm:t>
        <a:bodyPr/>
        <a:lstStyle/>
        <a:p>
          <a:endParaRPr lang="en-US"/>
        </a:p>
      </dgm:t>
    </dgm:pt>
    <dgm:pt modelId="{FABE7C37-7E6A-476C-8FE4-91621EDAFCE7}">
      <dgm:prSet phldrT="[Text]"/>
      <dgm:spPr/>
      <dgm:t>
        <a:bodyPr/>
        <a:lstStyle/>
        <a:p>
          <a:r>
            <a:rPr lang="en-US" dirty="0"/>
            <a:t>Set 3: </a:t>
          </a:r>
          <a:r>
            <a:rPr lang="vi-VN" b="1" dirty="0"/>
            <a:t>0.976354</a:t>
          </a:r>
          <a:endParaRPr lang="en-US" dirty="0"/>
        </a:p>
      </dgm:t>
    </dgm:pt>
    <dgm:pt modelId="{F205C39F-27F1-44E7-AAC6-B3B3CB04F019}" type="parTrans" cxnId="{CB05C239-1C40-4E2D-96ED-EC94868AA3E0}">
      <dgm:prSet/>
      <dgm:spPr/>
      <dgm:t>
        <a:bodyPr/>
        <a:lstStyle/>
        <a:p>
          <a:endParaRPr lang="en-US"/>
        </a:p>
      </dgm:t>
    </dgm:pt>
    <dgm:pt modelId="{E7AAC13D-E391-443A-97D3-43A505A9A968}" type="sibTrans" cxnId="{CB05C239-1C40-4E2D-96ED-EC94868AA3E0}">
      <dgm:prSet/>
      <dgm:spPr/>
      <dgm:t>
        <a:bodyPr/>
        <a:lstStyle/>
        <a:p>
          <a:endParaRPr lang="en-US"/>
        </a:p>
      </dgm:t>
    </dgm:pt>
    <dgm:pt modelId="{45F01466-27D1-4865-A205-D2CA34C67F34}">
      <dgm:prSet phldrT="[Text]"/>
      <dgm:spPr/>
      <dgm:t>
        <a:bodyPr/>
        <a:lstStyle/>
        <a:p>
          <a:r>
            <a:rPr lang="en-US" dirty="0"/>
            <a:t>Set 4: </a:t>
          </a:r>
          <a:r>
            <a:rPr lang="vi-VN" b="1" dirty="0"/>
            <a:t>0.965675</a:t>
          </a:r>
          <a:endParaRPr lang="en-US" dirty="0"/>
        </a:p>
      </dgm:t>
    </dgm:pt>
    <dgm:pt modelId="{7583272A-52AE-4E11-BB90-9F616674CE0D}" type="parTrans" cxnId="{2190937A-4040-44B0-BBF2-08F008B182DE}">
      <dgm:prSet/>
      <dgm:spPr/>
      <dgm:t>
        <a:bodyPr/>
        <a:lstStyle/>
        <a:p>
          <a:endParaRPr lang="en-US"/>
        </a:p>
      </dgm:t>
    </dgm:pt>
    <dgm:pt modelId="{604676CB-EF18-4E2A-B690-73C2092B308F}" type="sibTrans" cxnId="{2190937A-4040-44B0-BBF2-08F008B182DE}">
      <dgm:prSet/>
      <dgm:spPr/>
      <dgm:t>
        <a:bodyPr/>
        <a:lstStyle/>
        <a:p>
          <a:endParaRPr lang="en-US"/>
        </a:p>
      </dgm:t>
    </dgm:pt>
    <dgm:pt modelId="{55974E4C-D000-42B1-8D79-B0165F4205C6}" type="pres">
      <dgm:prSet presAssocID="{04F97AF1-F33B-465A-80F8-393C7F9E2CCD}" presName="theList" presStyleCnt="0">
        <dgm:presLayoutVars>
          <dgm:dir/>
          <dgm:animLvl val="lvl"/>
          <dgm:resizeHandles val="exact"/>
        </dgm:presLayoutVars>
      </dgm:prSet>
      <dgm:spPr/>
    </dgm:pt>
    <dgm:pt modelId="{709E5F1E-37C2-45BB-86A8-62A3C9CF80EB}" type="pres">
      <dgm:prSet presAssocID="{26FDB032-12D9-49D4-9A57-BE1880B0FB06}" presName="compNode" presStyleCnt="0"/>
      <dgm:spPr/>
    </dgm:pt>
    <dgm:pt modelId="{A5D05D00-C71A-4624-AA2A-4CD0CDEB28D7}" type="pres">
      <dgm:prSet presAssocID="{26FDB032-12D9-49D4-9A57-BE1880B0FB06}" presName="aNode" presStyleLbl="bgShp" presStyleIdx="0" presStyleCnt="1" custLinFactNeighborX="2870" custLinFactNeighborY="-11223"/>
      <dgm:spPr/>
    </dgm:pt>
    <dgm:pt modelId="{14039993-C378-43AD-AB8D-F728EF106290}" type="pres">
      <dgm:prSet presAssocID="{26FDB032-12D9-49D4-9A57-BE1880B0FB06}" presName="textNode" presStyleLbl="bgShp" presStyleIdx="0" presStyleCnt="1"/>
      <dgm:spPr/>
    </dgm:pt>
    <dgm:pt modelId="{19815C17-F422-41A8-B190-BE9110C2A5B7}" type="pres">
      <dgm:prSet presAssocID="{26FDB032-12D9-49D4-9A57-BE1880B0FB06}" presName="compChildNode" presStyleCnt="0"/>
      <dgm:spPr/>
    </dgm:pt>
    <dgm:pt modelId="{D122883E-75CD-4784-87A8-E2454A76716B}" type="pres">
      <dgm:prSet presAssocID="{26FDB032-12D9-49D4-9A57-BE1880B0FB06}" presName="theInnerList" presStyleCnt="0"/>
      <dgm:spPr/>
    </dgm:pt>
    <dgm:pt modelId="{FA7F6CFC-9B3A-4BB7-8CC7-ECF15C045DF1}" type="pres">
      <dgm:prSet presAssocID="{A09B8921-4217-4E5F-81C7-E4C0678A82D1}" presName="childNode" presStyleLbl="node1" presStyleIdx="0" presStyleCnt="4">
        <dgm:presLayoutVars>
          <dgm:bulletEnabled val="1"/>
        </dgm:presLayoutVars>
      </dgm:prSet>
      <dgm:spPr/>
    </dgm:pt>
    <dgm:pt modelId="{EAC523FA-28DC-4B17-84FF-6E731733D442}" type="pres">
      <dgm:prSet presAssocID="{A09B8921-4217-4E5F-81C7-E4C0678A82D1}" presName="aSpace2" presStyleCnt="0"/>
      <dgm:spPr/>
    </dgm:pt>
    <dgm:pt modelId="{46FE991E-4E74-4EA9-BB4C-ED2805AB4EF2}" type="pres">
      <dgm:prSet presAssocID="{5B95DB9C-10AB-47BB-8C5D-268ED0FC5B97}" presName="childNode" presStyleLbl="node1" presStyleIdx="1" presStyleCnt="4">
        <dgm:presLayoutVars>
          <dgm:bulletEnabled val="1"/>
        </dgm:presLayoutVars>
      </dgm:prSet>
      <dgm:spPr/>
    </dgm:pt>
    <dgm:pt modelId="{936C6B1E-2134-48E9-82A1-5F1A4BE514E6}" type="pres">
      <dgm:prSet presAssocID="{5B95DB9C-10AB-47BB-8C5D-268ED0FC5B97}" presName="aSpace2" presStyleCnt="0"/>
      <dgm:spPr/>
    </dgm:pt>
    <dgm:pt modelId="{A7FE9AB3-96A9-47BE-9450-7C9114B2724A}" type="pres">
      <dgm:prSet presAssocID="{FABE7C37-7E6A-476C-8FE4-91621EDAFCE7}" presName="childNode" presStyleLbl="node1" presStyleIdx="2" presStyleCnt="4">
        <dgm:presLayoutVars>
          <dgm:bulletEnabled val="1"/>
        </dgm:presLayoutVars>
      </dgm:prSet>
      <dgm:spPr/>
    </dgm:pt>
    <dgm:pt modelId="{7E63DEE4-94FB-4AE3-9384-14416F023801}" type="pres">
      <dgm:prSet presAssocID="{FABE7C37-7E6A-476C-8FE4-91621EDAFCE7}" presName="aSpace2" presStyleCnt="0"/>
      <dgm:spPr/>
    </dgm:pt>
    <dgm:pt modelId="{40F46D8F-A81A-4C86-88CF-361224F6383B}" type="pres">
      <dgm:prSet presAssocID="{45F01466-27D1-4865-A205-D2CA34C67F34}" presName="childNode" presStyleLbl="node1" presStyleIdx="3" presStyleCnt="4">
        <dgm:presLayoutVars>
          <dgm:bulletEnabled val="1"/>
        </dgm:presLayoutVars>
      </dgm:prSet>
      <dgm:spPr/>
    </dgm:pt>
  </dgm:ptLst>
  <dgm:cxnLst>
    <dgm:cxn modelId="{A0E06B1C-32D4-4A56-B206-758067446C17}" type="presOf" srcId="{FABE7C37-7E6A-476C-8FE4-91621EDAFCE7}" destId="{A7FE9AB3-96A9-47BE-9450-7C9114B2724A}" srcOrd="0" destOrd="0" presId="urn:microsoft.com/office/officeart/2005/8/layout/lProcess2"/>
    <dgm:cxn modelId="{CB05C239-1C40-4E2D-96ED-EC94868AA3E0}" srcId="{26FDB032-12D9-49D4-9A57-BE1880B0FB06}" destId="{FABE7C37-7E6A-476C-8FE4-91621EDAFCE7}" srcOrd="2" destOrd="0" parTransId="{F205C39F-27F1-44E7-AAC6-B3B3CB04F019}" sibTransId="{E7AAC13D-E391-443A-97D3-43A505A9A968}"/>
    <dgm:cxn modelId="{12F4555B-8524-4AED-89EB-25B2928A5A91}" type="presOf" srcId="{5B95DB9C-10AB-47BB-8C5D-268ED0FC5B97}" destId="{46FE991E-4E74-4EA9-BB4C-ED2805AB4EF2}" srcOrd="0" destOrd="0" presId="urn:microsoft.com/office/officeart/2005/8/layout/lProcess2"/>
    <dgm:cxn modelId="{578CCC61-5E70-4121-B951-D0C1D7085253}" srcId="{26FDB032-12D9-49D4-9A57-BE1880B0FB06}" destId="{A09B8921-4217-4E5F-81C7-E4C0678A82D1}" srcOrd="0" destOrd="0" parTransId="{AAAB3B3F-B91F-4300-9FC2-176BAEE96D84}" sibTransId="{C592DE0B-A7A5-4308-B7C7-06D9C5819D6D}"/>
    <dgm:cxn modelId="{A3965B4B-D07B-40E4-B6AF-34514027BF1E}" type="presOf" srcId="{A09B8921-4217-4E5F-81C7-E4C0678A82D1}" destId="{FA7F6CFC-9B3A-4BB7-8CC7-ECF15C045DF1}" srcOrd="0" destOrd="0" presId="urn:microsoft.com/office/officeart/2005/8/layout/lProcess2"/>
    <dgm:cxn modelId="{46FA5F73-6BD5-451E-9A12-63C8F71440C3}" srcId="{04F97AF1-F33B-465A-80F8-393C7F9E2CCD}" destId="{26FDB032-12D9-49D4-9A57-BE1880B0FB06}" srcOrd="0" destOrd="0" parTransId="{F5721753-7107-4C96-809F-3D436CEA0249}" sibTransId="{89E4B788-38CE-46D9-A9E8-8803935F1B7E}"/>
    <dgm:cxn modelId="{2190937A-4040-44B0-BBF2-08F008B182DE}" srcId="{26FDB032-12D9-49D4-9A57-BE1880B0FB06}" destId="{45F01466-27D1-4865-A205-D2CA34C67F34}" srcOrd="3" destOrd="0" parTransId="{7583272A-52AE-4E11-BB90-9F616674CE0D}" sibTransId="{604676CB-EF18-4E2A-B690-73C2092B308F}"/>
    <dgm:cxn modelId="{16AA6A9D-B824-4B05-8636-EBCCE5C23EFF}" type="presOf" srcId="{04F97AF1-F33B-465A-80F8-393C7F9E2CCD}" destId="{55974E4C-D000-42B1-8D79-B0165F4205C6}" srcOrd="0" destOrd="0" presId="urn:microsoft.com/office/officeart/2005/8/layout/lProcess2"/>
    <dgm:cxn modelId="{D8D351CD-3A54-4A52-8017-5FA769289540}" type="presOf" srcId="{26FDB032-12D9-49D4-9A57-BE1880B0FB06}" destId="{A5D05D00-C71A-4624-AA2A-4CD0CDEB28D7}" srcOrd="0" destOrd="0" presId="urn:microsoft.com/office/officeart/2005/8/layout/lProcess2"/>
    <dgm:cxn modelId="{4E9E19D5-1484-4632-B554-C5CC8134671F}" srcId="{26FDB032-12D9-49D4-9A57-BE1880B0FB06}" destId="{5B95DB9C-10AB-47BB-8C5D-268ED0FC5B97}" srcOrd="1" destOrd="0" parTransId="{84D5B9B8-D347-44BF-8FB4-AEED9B641058}" sibTransId="{79BC4B8D-5917-4A88-BC34-EE3477D454F3}"/>
    <dgm:cxn modelId="{4D3EC4E2-DC84-4643-A0F6-2283E4480E86}" type="presOf" srcId="{26FDB032-12D9-49D4-9A57-BE1880B0FB06}" destId="{14039993-C378-43AD-AB8D-F728EF106290}" srcOrd="1" destOrd="0" presId="urn:microsoft.com/office/officeart/2005/8/layout/lProcess2"/>
    <dgm:cxn modelId="{78F616FA-BF6B-4664-AECE-D59E0D10562C}" type="presOf" srcId="{45F01466-27D1-4865-A205-D2CA34C67F34}" destId="{40F46D8F-A81A-4C86-88CF-361224F6383B}" srcOrd="0" destOrd="0" presId="urn:microsoft.com/office/officeart/2005/8/layout/lProcess2"/>
    <dgm:cxn modelId="{A0D0FA5E-37B5-46F1-8807-65F212C99A25}" type="presParOf" srcId="{55974E4C-D000-42B1-8D79-B0165F4205C6}" destId="{709E5F1E-37C2-45BB-86A8-62A3C9CF80EB}" srcOrd="0" destOrd="0" presId="urn:microsoft.com/office/officeart/2005/8/layout/lProcess2"/>
    <dgm:cxn modelId="{037A884C-54E8-4C49-B96E-DF1136D3C649}" type="presParOf" srcId="{709E5F1E-37C2-45BB-86A8-62A3C9CF80EB}" destId="{A5D05D00-C71A-4624-AA2A-4CD0CDEB28D7}" srcOrd="0" destOrd="0" presId="urn:microsoft.com/office/officeart/2005/8/layout/lProcess2"/>
    <dgm:cxn modelId="{CB82AB50-0FA0-4C68-A065-871F4E79C762}" type="presParOf" srcId="{709E5F1E-37C2-45BB-86A8-62A3C9CF80EB}" destId="{14039993-C378-43AD-AB8D-F728EF106290}" srcOrd="1" destOrd="0" presId="urn:microsoft.com/office/officeart/2005/8/layout/lProcess2"/>
    <dgm:cxn modelId="{735DE4C8-6F7A-41C9-B109-83FC4856A041}" type="presParOf" srcId="{709E5F1E-37C2-45BB-86A8-62A3C9CF80EB}" destId="{19815C17-F422-41A8-B190-BE9110C2A5B7}" srcOrd="2" destOrd="0" presId="urn:microsoft.com/office/officeart/2005/8/layout/lProcess2"/>
    <dgm:cxn modelId="{B64ED69E-A868-49A4-A683-48E8F9588D9A}" type="presParOf" srcId="{19815C17-F422-41A8-B190-BE9110C2A5B7}" destId="{D122883E-75CD-4784-87A8-E2454A76716B}" srcOrd="0" destOrd="0" presId="urn:microsoft.com/office/officeart/2005/8/layout/lProcess2"/>
    <dgm:cxn modelId="{2E5ECAB0-3517-4B17-8211-CD3B0CE633E2}" type="presParOf" srcId="{D122883E-75CD-4784-87A8-E2454A76716B}" destId="{FA7F6CFC-9B3A-4BB7-8CC7-ECF15C045DF1}" srcOrd="0" destOrd="0" presId="urn:microsoft.com/office/officeart/2005/8/layout/lProcess2"/>
    <dgm:cxn modelId="{2F1EF183-B694-4BE3-ADDB-592A999775B6}" type="presParOf" srcId="{D122883E-75CD-4784-87A8-E2454A76716B}" destId="{EAC523FA-28DC-4B17-84FF-6E731733D442}" srcOrd="1" destOrd="0" presId="urn:microsoft.com/office/officeart/2005/8/layout/lProcess2"/>
    <dgm:cxn modelId="{B56FA64F-B82D-4FEB-A279-9E839C196DC2}" type="presParOf" srcId="{D122883E-75CD-4784-87A8-E2454A76716B}" destId="{46FE991E-4E74-4EA9-BB4C-ED2805AB4EF2}" srcOrd="2" destOrd="0" presId="urn:microsoft.com/office/officeart/2005/8/layout/lProcess2"/>
    <dgm:cxn modelId="{1728B5A6-4668-4F61-A249-E214020C6594}" type="presParOf" srcId="{D122883E-75CD-4784-87A8-E2454A76716B}" destId="{936C6B1E-2134-48E9-82A1-5F1A4BE514E6}" srcOrd="3" destOrd="0" presId="urn:microsoft.com/office/officeart/2005/8/layout/lProcess2"/>
    <dgm:cxn modelId="{E476F4BB-EE3C-4264-BF28-A0CF697DEAEF}" type="presParOf" srcId="{D122883E-75CD-4784-87A8-E2454A76716B}" destId="{A7FE9AB3-96A9-47BE-9450-7C9114B2724A}" srcOrd="4" destOrd="0" presId="urn:microsoft.com/office/officeart/2005/8/layout/lProcess2"/>
    <dgm:cxn modelId="{5831FD96-1190-4845-9955-6B23323CE8DE}" type="presParOf" srcId="{D122883E-75CD-4784-87A8-E2454A76716B}" destId="{7E63DEE4-94FB-4AE3-9384-14416F023801}" srcOrd="5" destOrd="0" presId="urn:microsoft.com/office/officeart/2005/8/layout/lProcess2"/>
    <dgm:cxn modelId="{8AD3F826-4B71-4777-A487-8AC27E3FD96A}" type="presParOf" srcId="{D122883E-75CD-4784-87A8-E2454A76716B}" destId="{40F46D8F-A81A-4C86-88CF-361224F6383B}" srcOrd="6"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AA88BA6-812E-4A87-B842-429B7D4D0391}"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ECD7E2A9-2AA7-41BC-A6DF-0C6D8DEAAFE8}">
      <dgm:prSet phldrT="[Text]"/>
      <dgm:spPr/>
      <dgm:t>
        <a:bodyPr/>
        <a:lstStyle/>
        <a:p>
          <a:r>
            <a:rPr lang="en-US" dirty="0"/>
            <a:t>CNN</a:t>
          </a:r>
        </a:p>
      </dgm:t>
    </dgm:pt>
    <dgm:pt modelId="{07CF562E-DDB9-4306-9F20-F1F58D338B52}" type="parTrans" cxnId="{A3373682-2453-498E-A509-8757854D4B71}">
      <dgm:prSet/>
      <dgm:spPr/>
      <dgm:t>
        <a:bodyPr/>
        <a:lstStyle/>
        <a:p>
          <a:endParaRPr lang="en-US"/>
        </a:p>
      </dgm:t>
    </dgm:pt>
    <dgm:pt modelId="{C4CDEF8D-6CDE-412A-87ED-7C670C4E3BFE}" type="sibTrans" cxnId="{A3373682-2453-498E-A509-8757854D4B71}">
      <dgm:prSet/>
      <dgm:spPr/>
      <dgm:t>
        <a:bodyPr/>
        <a:lstStyle/>
        <a:p>
          <a:endParaRPr lang="en-US"/>
        </a:p>
      </dgm:t>
    </dgm:pt>
    <dgm:pt modelId="{CA0C9064-6739-4D0E-8D87-8BC2CBFE670D}">
      <dgm:prSet phldrT="[Text]" custT="1"/>
      <dgm:spPr/>
      <dgm:t>
        <a:bodyPr/>
        <a:lstStyle/>
        <a:p>
          <a:r>
            <a:rPr lang="vi-VN" sz="2400" b="1" dirty="0"/>
            <a:t>0.976354</a:t>
          </a:r>
          <a:endParaRPr lang="en-US" sz="2400" dirty="0"/>
        </a:p>
      </dgm:t>
    </dgm:pt>
    <dgm:pt modelId="{E4AAAABE-9E61-4621-B6B7-75E90B8F25B2}" type="parTrans" cxnId="{D50D89ED-C342-4578-A32F-4898D64D694C}">
      <dgm:prSet/>
      <dgm:spPr/>
      <dgm:t>
        <a:bodyPr/>
        <a:lstStyle/>
        <a:p>
          <a:endParaRPr lang="en-US"/>
        </a:p>
      </dgm:t>
    </dgm:pt>
    <dgm:pt modelId="{217532A9-AA0A-43DA-AA72-EA5DF61E251F}" type="sibTrans" cxnId="{D50D89ED-C342-4578-A32F-4898D64D694C}">
      <dgm:prSet/>
      <dgm:spPr/>
      <dgm:t>
        <a:bodyPr/>
        <a:lstStyle/>
        <a:p>
          <a:endParaRPr lang="en-US"/>
        </a:p>
      </dgm:t>
    </dgm:pt>
    <dgm:pt modelId="{2F44155C-D2D8-43E4-8D62-4C4A300FC07E}">
      <dgm:prSet phldrT="[Text]"/>
      <dgm:spPr/>
      <dgm:t>
        <a:bodyPr/>
        <a:lstStyle/>
        <a:p>
          <a:r>
            <a:rPr lang="en-US" dirty="0"/>
            <a:t>Set 3</a:t>
          </a:r>
        </a:p>
      </dgm:t>
    </dgm:pt>
    <dgm:pt modelId="{BAF97A64-2F65-4AFA-965D-49CB82F59FFB}" type="parTrans" cxnId="{021371A6-B04D-4BC8-B803-0A891074DF56}">
      <dgm:prSet/>
      <dgm:spPr/>
      <dgm:t>
        <a:bodyPr/>
        <a:lstStyle/>
        <a:p>
          <a:endParaRPr lang="en-US"/>
        </a:p>
      </dgm:t>
    </dgm:pt>
    <dgm:pt modelId="{19EB0338-7B42-4A37-B36F-88DF728F7487}" type="sibTrans" cxnId="{021371A6-B04D-4BC8-B803-0A891074DF56}">
      <dgm:prSet/>
      <dgm:spPr/>
      <dgm:t>
        <a:bodyPr/>
        <a:lstStyle/>
        <a:p>
          <a:endParaRPr lang="en-US"/>
        </a:p>
      </dgm:t>
    </dgm:pt>
    <dgm:pt modelId="{FBC3EF79-177C-4E9F-9B9A-618CFF451810}">
      <dgm:prSet phldrT="[Text]"/>
      <dgm:spPr/>
      <dgm:t>
        <a:bodyPr/>
        <a:lstStyle/>
        <a:p>
          <a:r>
            <a:rPr lang="en-US" dirty="0"/>
            <a:t>Random Decision Forest</a:t>
          </a:r>
        </a:p>
      </dgm:t>
    </dgm:pt>
    <dgm:pt modelId="{1D55C069-5500-450C-BF32-F494590F9D08}" type="parTrans" cxnId="{73DE043A-99F2-4834-8D60-069EE9AE5300}">
      <dgm:prSet/>
      <dgm:spPr/>
      <dgm:t>
        <a:bodyPr/>
        <a:lstStyle/>
        <a:p>
          <a:endParaRPr lang="en-US"/>
        </a:p>
      </dgm:t>
    </dgm:pt>
    <dgm:pt modelId="{9785EEC9-C989-45E9-B290-52A958446F51}" type="sibTrans" cxnId="{73DE043A-99F2-4834-8D60-069EE9AE5300}">
      <dgm:prSet/>
      <dgm:spPr/>
      <dgm:t>
        <a:bodyPr/>
        <a:lstStyle/>
        <a:p>
          <a:endParaRPr lang="en-US"/>
        </a:p>
      </dgm:t>
    </dgm:pt>
    <dgm:pt modelId="{CBF177C7-7CA0-4760-8138-7480A285B3F1}">
      <dgm:prSet phldrT="[Text]"/>
      <dgm:spPr/>
      <dgm:t>
        <a:bodyPr/>
        <a:lstStyle/>
        <a:p>
          <a:r>
            <a:rPr lang="en-US" b="1" i="0" u="none" dirty="0"/>
            <a:t>0.983272</a:t>
          </a:r>
          <a:endParaRPr lang="en-US" b="1" dirty="0"/>
        </a:p>
      </dgm:t>
    </dgm:pt>
    <dgm:pt modelId="{69A729E7-A8E1-4B41-A459-989C5BF9A99E}" type="parTrans" cxnId="{9DB3A26A-BDF3-42E3-9677-E1FC4DE010E1}">
      <dgm:prSet/>
      <dgm:spPr/>
      <dgm:t>
        <a:bodyPr/>
        <a:lstStyle/>
        <a:p>
          <a:endParaRPr lang="en-US"/>
        </a:p>
      </dgm:t>
    </dgm:pt>
    <dgm:pt modelId="{631413DD-6538-49C2-9115-A1E5C54270E2}" type="sibTrans" cxnId="{9DB3A26A-BDF3-42E3-9677-E1FC4DE010E1}">
      <dgm:prSet/>
      <dgm:spPr/>
      <dgm:t>
        <a:bodyPr/>
        <a:lstStyle/>
        <a:p>
          <a:endParaRPr lang="en-US"/>
        </a:p>
      </dgm:t>
    </dgm:pt>
    <dgm:pt modelId="{ED6F9BB2-836D-46C7-848C-55BFA03BF48B}">
      <dgm:prSet phldrT="[Text]"/>
      <dgm:spPr/>
      <dgm:t>
        <a:bodyPr/>
        <a:lstStyle/>
        <a:p>
          <a:r>
            <a:rPr lang="en-US" dirty="0"/>
            <a:t>Set 4</a:t>
          </a:r>
        </a:p>
      </dgm:t>
    </dgm:pt>
    <dgm:pt modelId="{A29C163B-CEF2-46A5-B04E-16DE5E58B9A9}" type="parTrans" cxnId="{CC31ACFC-BF05-43E8-8742-3C5ECCA6B1F3}">
      <dgm:prSet/>
      <dgm:spPr/>
      <dgm:t>
        <a:bodyPr/>
        <a:lstStyle/>
        <a:p>
          <a:endParaRPr lang="en-US"/>
        </a:p>
      </dgm:t>
    </dgm:pt>
    <dgm:pt modelId="{BE5BC92E-9FF0-4106-B4B3-543450AFEE59}" type="sibTrans" cxnId="{CC31ACFC-BF05-43E8-8742-3C5ECCA6B1F3}">
      <dgm:prSet/>
      <dgm:spPr/>
      <dgm:t>
        <a:bodyPr/>
        <a:lstStyle/>
        <a:p>
          <a:endParaRPr lang="en-US"/>
        </a:p>
      </dgm:t>
    </dgm:pt>
    <dgm:pt modelId="{A8B69757-B33A-42AB-94E0-DAAE648C5F34}">
      <dgm:prSet phldrT="[Text]"/>
      <dgm:spPr/>
      <dgm:t>
        <a:bodyPr/>
        <a:lstStyle/>
        <a:p>
          <a:r>
            <a:rPr lang="en-US" dirty="0"/>
            <a:t>Super Vector Machine</a:t>
          </a:r>
        </a:p>
      </dgm:t>
    </dgm:pt>
    <dgm:pt modelId="{F2C06930-1DE6-4F36-9282-9CEDE2E7E6B5}" type="parTrans" cxnId="{2A171F51-53F3-4B37-80FD-C05115A73B45}">
      <dgm:prSet/>
      <dgm:spPr/>
      <dgm:t>
        <a:bodyPr/>
        <a:lstStyle/>
        <a:p>
          <a:endParaRPr lang="en-US"/>
        </a:p>
      </dgm:t>
    </dgm:pt>
    <dgm:pt modelId="{D369EAA1-EFC6-450F-9630-D82E7EDA976E}" type="sibTrans" cxnId="{2A171F51-53F3-4B37-80FD-C05115A73B45}">
      <dgm:prSet/>
      <dgm:spPr/>
      <dgm:t>
        <a:bodyPr/>
        <a:lstStyle/>
        <a:p>
          <a:endParaRPr lang="en-US"/>
        </a:p>
      </dgm:t>
    </dgm:pt>
    <dgm:pt modelId="{B9F8C9C1-4F4B-4B51-B7B9-2E6615AB96CF}">
      <dgm:prSet phldrT="[Text]"/>
      <dgm:spPr/>
      <dgm:t>
        <a:bodyPr/>
        <a:lstStyle/>
        <a:p>
          <a:r>
            <a:rPr lang="en-US" dirty="0"/>
            <a:t>Set 4</a:t>
          </a:r>
        </a:p>
      </dgm:t>
    </dgm:pt>
    <dgm:pt modelId="{C37D8E0A-34EF-488E-BEF8-FFE97C89697C}" type="parTrans" cxnId="{60934C87-3A8C-4A82-B46A-80B3F075355B}">
      <dgm:prSet/>
      <dgm:spPr/>
      <dgm:t>
        <a:bodyPr/>
        <a:lstStyle/>
        <a:p>
          <a:endParaRPr lang="en-US"/>
        </a:p>
      </dgm:t>
    </dgm:pt>
    <dgm:pt modelId="{046C31D4-DE52-4D71-970C-EC426385213B}" type="sibTrans" cxnId="{60934C87-3A8C-4A82-B46A-80B3F075355B}">
      <dgm:prSet/>
      <dgm:spPr/>
      <dgm:t>
        <a:bodyPr/>
        <a:lstStyle/>
        <a:p>
          <a:endParaRPr lang="en-US"/>
        </a:p>
      </dgm:t>
    </dgm:pt>
    <dgm:pt modelId="{7009BD4F-FA90-4563-B451-42E59458CDD6}">
      <dgm:prSet/>
      <dgm:spPr/>
      <dgm:t>
        <a:bodyPr/>
        <a:lstStyle/>
        <a:p>
          <a:r>
            <a:rPr lang="en-US" b="1" dirty="0"/>
            <a:t>0.8589840</a:t>
          </a:r>
        </a:p>
      </dgm:t>
    </dgm:pt>
    <dgm:pt modelId="{2EEE92CC-33D3-43B6-9244-E2C091EAA209}" type="parTrans" cxnId="{A9215C68-135A-4F55-AB26-226E9C23DA46}">
      <dgm:prSet/>
      <dgm:spPr/>
      <dgm:t>
        <a:bodyPr/>
        <a:lstStyle/>
        <a:p>
          <a:endParaRPr lang="en-US"/>
        </a:p>
      </dgm:t>
    </dgm:pt>
    <dgm:pt modelId="{6ED811D3-F6A3-471A-AC65-AC4B927024AE}" type="sibTrans" cxnId="{A9215C68-135A-4F55-AB26-226E9C23DA46}">
      <dgm:prSet/>
      <dgm:spPr/>
      <dgm:t>
        <a:bodyPr/>
        <a:lstStyle/>
        <a:p>
          <a:endParaRPr lang="en-US"/>
        </a:p>
      </dgm:t>
    </dgm:pt>
    <dgm:pt modelId="{7FF5EEA9-4307-4A74-9736-8ECC6FFA23F8}" type="pres">
      <dgm:prSet presAssocID="{FAA88BA6-812E-4A87-B842-429B7D4D0391}" presName="theList" presStyleCnt="0">
        <dgm:presLayoutVars>
          <dgm:dir/>
          <dgm:animLvl val="lvl"/>
          <dgm:resizeHandles val="exact"/>
        </dgm:presLayoutVars>
      </dgm:prSet>
      <dgm:spPr/>
    </dgm:pt>
    <dgm:pt modelId="{968B7A6E-1EDA-43D5-9CA4-D34311BEE965}" type="pres">
      <dgm:prSet presAssocID="{ECD7E2A9-2AA7-41BC-A6DF-0C6D8DEAAFE8}" presName="compNode" presStyleCnt="0"/>
      <dgm:spPr/>
    </dgm:pt>
    <dgm:pt modelId="{E1D6AE25-EA6A-496C-BD63-A254FB9E571A}" type="pres">
      <dgm:prSet presAssocID="{ECD7E2A9-2AA7-41BC-A6DF-0C6D8DEAAFE8}" presName="aNode" presStyleLbl="bgShp" presStyleIdx="0" presStyleCnt="3"/>
      <dgm:spPr/>
    </dgm:pt>
    <dgm:pt modelId="{D4646FC4-040F-4918-B44C-986FCB854EA6}" type="pres">
      <dgm:prSet presAssocID="{ECD7E2A9-2AA7-41BC-A6DF-0C6D8DEAAFE8}" presName="textNode" presStyleLbl="bgShp" presStyleIdx="0" presStyleCnt="3"/>
      <dgm:spPr/>
    </dgm:pt>
    <dgm:pt modelId="{429F170F-94CC-468E-B46C-26521D40D3C8}" type="pres">
      <dgm:prSet presAssocID="{ECD7E2A9-2AA7-41BC-A6DF-0C6D8DEAAFE8}" presName="compChildNode" presStyleCnt="0"/>
      <dgm:spPr/>
    </dgm:pt>
    <dgm:pt modelId="{E237149C-024D-44B9-AAAD-C0FD2E6BEDD3}" type="pres">
      <dgm:prSet presAssocID="{ECD7E2A9-2AA7-41BC-A6DF-0C6D8DEAAFE8}" presName="theInnerList" presStyleCnt="0"/>
      <dgm:spPr/>
    </dgm:pt>
    <dgm:pt modelId="{E5B69697-DF79-4F70-903E-8307DBA6155C}" type="pres">
      <dgm:prSet presAssocID="{CA0C9064-6739-4D0E-8D87-8BC2CBFE670D}" presName="childNode" presStyleLbl="node1" presStyleIdx="0" presStyleCnt="6">
        <dgm:presLayoutVars>
          <dgm:bulletEnabled val="1"/>
        </dgm:presLayoutVars>
      </dgm:prSet>
      <dgm:spPr/>
    </dgm:pt>
    <dgm:pt modelId="{5B93A3C4-5EF4-434D-A9C8-60DAB0D5CC0B}" type="pres">
      <dgm:prSet presAssocID="{CA0C9064-6739-4D0E-8D87-8BC2CBFE670D}" presName="aSpace2" presStyleCnt="0"/>
      <dgm:spPr/>
    </dgm:pt>
    <dgm:pt modelId="{84763CA7-F7ED-4634-9A26-DDD46CC7DF19}" type="pres">
      <dgm:prSet presAssocID="{2F44155C-D2D8-43E4-8D62-4C4A300FC07E}" presName="childNode" presStyleLbl="node1" presStyleIdx="1" presStyleCnt="6">
        <dgm:presLayoutVars>
          <dgm:bulletEnabled val="1"/>
        </dgm:presLayoutVars>
      </dgm:prSet>
      <dgm:spPr/>
    </dgm:pt>
    <dgm:pt modelId="{55E68DE8-E0F6-4937-890D-85A1DA69CB21}" type="pres">
      <dgm:prSet presAssocID="{ECD7E2A9-2AA7-41BC-A6DF-0C6D8DEAAFE8}" presName="aSpace" presStyleCnt="0"/>
      <dgm:spPr/>
    </dgm:pt>
    <dgm:pt modelId="{D1F08B41-2225-4F46-972A-50F0A174E6CB}" type="pres">
      <dgm:prSet presAssocID="{FBC3EF79-177C-4E9F-9B9A-618CFF451810}" presName="compNode" presStyleCnt="0"/>
      <dgm:spPr/>
    </dgm:pt>
    <dgm:pt modelId="{D758205F-4798-41B4-BD01-0B33BB4F551F}" type="pres">
      <dgm:prSet presAssocID="{FBC3EF79-177C-4E9F-9B9A-618CFF451810}" presName="aNode" presStyleLbl="bgShp" presStyleIdx="1" presStyleCnt="3"/>
      <dgm:spPr/>
    </dgm:pt>
    <dgm:pt modelId="{234A3682-951D-442B-B386-F98CFE0E1978}" type="pres">
      <dgm:prSet presAssocID="{FBC3EF79-177C-4E9F-9B9A-618CFF451810}" presName="textNode" presStyleLbl="bgShp" presStyleIdx="1" presStyleCnt="3"/>
      <dgm:spPr/>
    </dgm:pt>
    <dgm:pt modelId="{59C860F6-780F-401B-8BC8-63C9990B2E04}" type="pres">
      <dgm:prSet presAssocID="{FBC3EF79-177C-4E9F-9B9A-618CFF451810}" presName="compChildNode" presStyleCnt="0"/>
      <dgm:spPr/>
    </dgm:pt>
    <dgm:pt modelId="{81DFA694-9E50-48E9-83C2-62FA4EBB1A4A}" type="pres">
      <dgm:prSet presAssocID="{FBC3EF79-177C-4E9F-9B9A-618CFF451810}" presName="theInnerList" presStyleCnt="0"/>
      <dgm:spPr/>
    </dgm:pt>
    <dgm:pt modelId="{6BE1F6D0-FD9D-4613-8D92-919A21ED1D0F}" type="pres">
      <dgm:prSet presAssocID="{CBF177C7-7CA0-4760-8138-7480A285B3F1}" presName="childNode" presStyleLbl="node1" presStyleIdx="2" presStyleCnt="6">
        <dgm:presLayoutVars>
          <dgm:bulletEnabled val="1"/>
        </dgm:presLayoutVars>
      </dgm:prSet>
      <dgm:spPr/>
    </dgm:pt>
    <dgm:pt modelId="{E3434BC7-BA61-4316-886B-910BD43182E0}" type="pres">
      <dgm:prSet presAssocID="{CBF177C7-7CA0-4760-8138-7480A285B3F1}" presName="aSpace2" presStyleCnt="0"/>
      <dgm:spPr/>
    </dgm:pt>
    <dgm:pt modelId="{2937CF50-059A-43A9-8ACE-F3B6C22A618D}" type="pres">
      <dgm:prSet presAssocID="{ED6F9BB2-836D-46C7-848C-55BFA03BF48B}" presName="childNode" presStyleLbl="node1" presStyleIdx="3" presStyleCnt="6">
        <dgm:presLayoutVars>
          <dgm:bulletEnabled val="1"/>
        </dgm:presLayoutVars>
      </dgm:prSet>
      <dgm:spPr/>
    </dgm:pt>
    <dgm:pt modelId="{E947324B-E1E0-469A-8259-58EFB67B9FD3}" type="pres">
      <dgm:prSet presAssocID="{FBC3EF79-177C-4E9F-9B9A-618CFF451810}" presName="aSpace" presStyleCnt="0"/>
      <dgm:spPr/>
    </dgm:pt>
    <dgm:pt modelId="{215D65DC-586A-4E4F-85B8-DDA6DF7B19D8}" type="pres">
      <dgm:prSet presAssocID="{A8B69757-B33A-42AB-94E0-DAAE648C5F34}" presName="compNode" presStyleCnt="0"/>
      <dgm:spPr/>
    </dgm:pt>
    <dgm:pt modelId="{4DCE18B4-227B-4EEA-AF2C-EA4FD7DCC5AC}" type="pres">
      <dgm:prSet presAssocID="{A8B69757-B33A-42AB-94E0-DAAE648C5F34}" presName="aNode" presStyleLbl="bgShp" presStyleIdx="2" presStyleCnt="3" custLinFactNeighborX="1733" custLinFactNeighborY="1347"/>
      <dgm:spPr/>
    </dgm:pt>
    <dgm:pt modelId="{59D22848-E92D-48BF-9725-79AF432BF5AC}" type="pres">
      <dgm:prSet presAssocID="{A8B69757-B33A-42AB-94E0-DAAE648C5F34}" presName="textNode" presStyleLbl="bgShp" presStyleIdx="2" presStyleCnt="3"/>
      <dgm:spPr/>
    </dgm:pt>
    <dgm:pt modelId="{6E86E4F5-FD31-42EE-82F8-C2A0B5AA610D}" type="pres">
      <dgm:prSet presAssocID="{A8B69757-B33A-42AB-94E0-DAAE648C5F34}" presName="compChildNode" presStyleCnt="0"/>
      <dgm:spPr/>
    </dgm:pt>
    <dgm:pt modelId="{BEE67220-F498-4D07-9AD5-F06CEA1A29C8}" type="pres">
      <dgm:prSet presAssocID="{A8B69757-B33A-42AB-94E0-DAAE648C5F34}" presName="theInnerList" presStyleCnt="0"/>
      <dgm:spPr/>
    </dgm:pt>
    <dgm:pt modelId="{451D0DC7-8AB9-42BE-87EE-D70C98C4B96A}" type="pres">
      <dgm:prSet presAssocID="{7009BD4F-FA90-4563-B451-42E59458CDD6}" presName="childNode" presStyleLbl="node1" presStyleIdx="4" presStyleCnt="6">
        <dgm:presLayoutVars>
          <dgm:bulletEnabled val="1"/>
        </dgm:presLayoutVars>
      </dgm:prSet>
      <dgm:spPr/>
    </dgm:pt>
    <dgm:pt modelId="{2C168117-5EE4-4500-A32E-29D982FE88FC}" type="pres">
      <dgm:prSet presAssocID="{7009BD4F-FA90-4563-B451-42E59458CDD6}" presName="aSpace2" presStyleCnt="0"/>
      <dgm:spPr/>
    </dgm:pt>
    <dgm:pt modelId="{B32952DB-A654-4995-A6B5-320370618F85}" type="pres">
      <dgm:prSet presAssocID="{B9F8C9C1-4F4B-4B51-B7B9-2E6615AB96CF}" presName="childNode" presStyleLbl="node1" presStyleIdx="5" presStyleCnt="6">
        <dgm:presLayoutVars>
          <dgm:bulletEnabled val="1"/>
        </dgm:presLayoutVars>
      </dgm:prSet>
      <dgm:spPr/>
    </dgm:pt>
  </dgm:ptLst>
  <dgm:cxnLst>
    <dgm:cxn modelId="{1505A417-A252-4E6C-9449-DE2EC700D0D7}" type="presOf" srcId="{CBF177C7-7CA0-4760-8138-7480A285B3F1}" destId="{6BE1F6D0-FD9D-4613-8D92-919A21ED1D0F}" srcOrd="0" destOrd="0" presId="urn:microsoft.com/office/officeart/2005/8/layout/lProcess2"/>
    <dgm:cxn modelId="{847E0D1D-C667-4F71-98C2-129FC32A0310}" type="presOf" srcId="{ECD7E2A9-2AA7-41BC-A6DF-0C6D8DEAAFE8}" destId="{D4646FC4-040F-4918-B44C-986FCB854EA6}" srcOrd="1" destOrd="0" presId="urn:microsoft.com/office/officeart/2005/8/layout/lProcess2"/>
    <dgm:cxn modelId="{73DE043A-99F2-4834-8D60-069EE9AE5300}" srcId="{FAA88BA6-812E-4A87-B842-429B7D4D0391}" destId="{FBC3EF79-177C-4E9F-9B9A-618CFF451810}" srcOrd="1" destOrd="0" parTransId="{1D55C069-5500-450C-BF32-F494590F9D08}" sibTransId="{9785EEC9-C989-45E9-B290-52A958446F51}"/>
    <dgm:cxn modelId="{2095275D-1DFF-47C4-B457-9CADBA07F568}" type="presOf" srcId="{A8B69757-B33A-42AB-94E0-DAAE648C5F34}" destId="{4DCE18B4-227B-4EEA-AF2C-EA4FD7DCC5AC}" srcOrd="0" destOrd="0" presId="urn:microsoft.com/office/officeart/2005/8/layout/lProcess2"/>
    <dgm:cxn modelId="{395E6066-0A57-43A2-A66F-4CD7D6121BB2}" type="presOf" srcId="{FBC3EF79-177C-4E9F-9B9A-618CFF451810}" destId="{D758205F-4798-41B4-BD01-0B33BB4F551F}" srcOrd="0" destOrd="0" presId="urn:microsoft.com/office/officeart/2005/8/layout/lProcess2"/>
    <dgm:cxn modelId="{A9215C68-135A-4F55-AB26-226E9C23DA46}" srcId="{A8B69757-B33A-42AB-94E0-DAAE648C5F34}" destId="{7009BD4F-FA90-4563-B451-42E59458CDD6}" srcOrd="0" destOrd="0" parTransId="{2EEE92CC-33D3-43B6-9244-E2C091EAA209}" sibTransId="{6ED811D3-F6A3-471A-AC65-AC4B927024AE}"/>
    <dgm:cxn modelId="{9DB3A26A-BDF3-42E3-9677-E1FC4DE010E1}" srcId="{FBC3EF79-177C-4E9F-9B9A-618CFF451810}" destId="{CBF177C7-7CA0-4760-8138-7480A285B3F1}" srcOrd="0" destOrd="0" parTransId="{69A729E7-A8E1-4B41-A459-989C5BF9A99E}" sibTransId="{631413DD-6538-49C2-9115-A1E5C54270E2}"/>
    <dgm:cxn modelId="{2A171F51-53F3-4B37-80FD-C05115A73B45}" srcId="{FAA88BA6-812E-4A87-B842-429B7D4D0391}" destId="{A8B69757-B33A-42AB-94E0-DAAE648C5F34}" srcOrd="2" destOrd="0" parTransId="{F2C06930-1DE6-4F36-9282-9CEDE2E7E6B5}" sibTransId="{D369EAA1-EFC6-450F-9630-D82E7EDA976E}"/>
    <dgm:cxn modelId="{2C204878-E4D3-4FD4-ACAE-976BD7D433D0}" type="presOf" srcId="{A8B69757-B33A-42AB-94E0-DAAE648C5F34}" destId="{59D22848-E92D-48BF-9725-79AF432BF5AC}" srcOrd="1" destOrd="0" presId="urn:microsoft.com/office/officeart/2005/8/layout/lProcess2"/>
    <dgm:cxn modelId="{A3373682-2453-498E-A509-8757854D4B71}" srcId="{FAA88BA6-812E-4A87-B842-429B7D4D0391}" destId="{ECD7E2A9-2AA7-41BC-A6DF-0C6D8DEAAFE8}" srcOrd="0" destOrd="0" parTransId="{07CF562E-DDB9-4306-9F20-F1F58D338B52}" sibTransId="{C4CDEF8D-6CDE-412A-87ED-7C670C4E3BFE}"/>
    <dgm:cxn modelId="{60934C87-3A8C-4A82-B46A-80B3F075355B}" srcId="{A8B69757-B33A-42AB-94E0-DAAE648C5F34}" destId="{B9F8C9C1-4F4B-4B51-B7B9-2E6615AB96CF}" srcOrd="1" destOrd="0" parTransId="{C37D8E0A-34EF-488E-BEF8-FFE97C89697C}" sibTransId="{046C31D4-DE52-4D71-970C-EC426385213B}"/>
    <dgm:cxn modelId="{021371A6-B04D-4BC8-B803-0A891074DF56}" srcId="{ECD7E2A9-2AA7-41BC-A6DF-0C6D8DEAAFE8}" destId="{2F44155C-D2D8-43E4-8D62-4C4A300FC07E}" srcOrd="1" destOrd="0" parTransId="{BAF97A64-2F65-4AFA-965D-49CB82F59FFB}" sibTransId="{19EB0338-7B42-4A37-B36F-88DF728F7487}"/>
    <dgm:cxn modelId="{9F736FBA-A4DD-4C02-AB48-31FD8FA847FC}" type="presOf" srcId="{B9F8C9C1-4F4B-4B51-B7B9-2E6615AB96CF}" destId="{B32952DB-A654-4995-A6B5-320370618F85}" srcOrd="0" destOrd="0" presId="urn:microsoft.com/office/officeart/2005/8/layout/lProcess2"/>
    <dgm:cxn modelId="{B72024C5-BE3D-472B-95DA-E4941174F10F}" type="presOf" srcId="{FAA88BA6-812E-4A87-B842-429B7D4D0391}" destId="{7FF5EEA9-4307-4A74-9736-8ECC6FFA23F8}" srcOrd="0" destOrd="0" presId="urn:microsoft.com/office/officeart/2005/8/layout/lProcess2"/>
    <dgm:cxn modelId="{56663CC5-550C-4DAB-B278-3B19575E6E74}" type="presOf" srcId="{ECD7E2A9-2AA7-41BC-A6DF-0C6D8DEAAFE8}" destId="{E1D6AE25-EA6A-496C-BD63-A254FB9E571A}" srcOrd="0" destOrd="0" presId="urn:microsoft.com/office/officeart/2005/8/layout/lProcess2"/>
    <dgm:cxn modelId="{EB5CC1C9-90F6-408D-81BE-F3CEC2F4A02B}" type="presOf" srcId="{CA0C9064-6739-4D0E-8D87-8BC2CBFE670D}" destId="{E5B69697-DF79-4F70-903E-8307DBA6155C}" srcOrd="0" destOrd="0" presId="urn:microsoft.com/office/officeart/2005/8/layout/lProcess2"/>
    <dgm:cxn modelId="{FEB451E9-DDB9-4926-AA70-BB76245F5F80}" type="presOf" srcId="{ED6F9BB2-836D-46C7-848C-55BFA03BF48B}" destId="{2937CF50-059A-43A9-8ACE-F3B6C22A618D}" srcOrd="0" destOrd="0" presId="urn:microsoft.com/office/officeart/2005/8/layout/lProcess2"/>
    <dgm:cxn modelId="{D50D89ED-C342-4578-A32F-4898D64D694C}" srcId="{ECD7E2A9-2AA7-41BC-A6DF-0C6D8DEAAFE8}" destId="{CA0C9064-6739-4D0E-8D87-8BC2CBFE670D}" srcOrd="0" destOrd="0" parTransId="{E4AAAABE-9E61-4621-B6B7-75E90B8F25B2}" sibTransId="{217532A9-AA0A-43DA-AA72-EA5DF61E251F}"/>
    <dgm:cxn modelId="{195A65EF-D383-4E7A-A5E3-37A628B732E5}" type="presOf" srcId="{2F44155C-D2D8-43E4-8D62-4C4A300FC07E}" destId="{84763CA7-F7ED-4634-9A26-DDD46CC7DF19}" srcOrd="0" destOrd="0" presId="urn:microsoft.com/office/officeart/2005/8/layout/lProcess2"/>
    <dgm:cxn modelId="{FDBB3BF9-8C02-4F54-8D0F-92459D80F34E}" type="presOf" srcId="{7009BD4F-FA90-4563-B451-42E59458CDD6}" destId="{451D0DC7-8AB9-42BE-87EE-D70C98C4B96A}" srcOrd="0" destOrd="0" presId="urn:microsoft.com/office/officeart/2005/8/layout/lProcess2"/>
    <dgm:cxn modelId="{CC31ACFC-BF05-43E8-8742-3C5ECCA6B1F3}" srcId="{FBC3EF79-177C-4E9F-9B9A-618CFF451810}" destId="{ED6F9BB2-836D-46C7-848C-55BFA03BF48B}" srcOrd="1" destOrd="0" parTransId="{A29C163B-CEF2-46A5-B04E-16DE5E58B9A9}" sibTransId="{BE5BC92E-9FF0-4106-B4B3-543450AFEE59}"/>
    <dgm:cxn modelId="{1923E9FE-3ADF-41ED-B33D-C48CF9FD43F7}" type="presOf" srcId="{FBC3EF79-177C-4E9F-9B9A-618CFF451810}" destId="{234A3682-951D-442B-B386-F98CFE0E1978}" srcOrd="1" destOrd="0" presId="urn:microsoft.com/office/officeart/2005/8/layout/lProcess2"/>
    <dgm:cxn modelId="{CD6D11ED-E810-48A4-9640-E8933F5CB345}" type="presParOf" srcId="{7FF5EEA9-4307-4A74-9736-8ECC6FFA23F8}" destId="{968B7A6E-1EDA-43D5-9CA4-D34311BEE965}" srcOrd="0" destOrd="0" presId="urn:microsoft.com/office/officeart/2005/8/layout/lProcess2"/>
    <dgm:cxn modelId="{3BC65374-C116-4C4F-9F7F-BE8FFB9DA018}" type="presParOf" srcId="{968B7A6E-1EDA-43D5-9CA4-D34311BEE965}" destId="{E1D6AE25-EA6A-496C-BD63-A254FB9E571A}" srcOrd="0" destOrd="0" presId="urn:microsoft.com/office/officeart/2005/8/layout/lProcess2"/>
    <dgm:cxn modelId="{3FA87A5D-8782-4022-99E6-BA3CC4D5FBA4}" type="presParOf" srcId="{968B7A6E-1EDA-43D5-9CA4-D34311BEE965}" destId="{D4646FC4-040F-4918-B44C-986FCB854EA6}" srcOrd="1" destOrd="0" presId="urn:microsoft.com/office/officeart/2005/8/layout/lProcess2"/>
    <dgm:cxn modelId="{F94C1854-C30E-46F6-9F1D-047B2A75997F}" type="presParOf" srcId="{968B7A6E-1EDA-43D5-9CA4-D34311BEE965}" destId="{429F170F-94CC-468E-B46C-26521D40D3C8}" srcOrd="2" destOrd="0" presId="urn:microsoft.com/office/officeart/2005/8/layout/lProcess2"/>
    <dgm:cxn modelId="{A6613742-95F5-435D-AA6F-C40EAFB6844D}" type="presParOf" srcId="{429F170F-94CC-468E-B46C-26521D40D3C8}" destId="{E237149C-024D-44B9-AAAD-C0FD2E6BEDD3}" srcOrd="0" destOrd="0" presId="urn:microsoft.com/office/officeart/2005/8/layout/lProcess2"/>
    <dgm:cxn modelId="{288DE8E5-8237-459B-B5D5-999BCF36E506}" type="presParOf" srcId="{E237149C-024D-44B9-AAAD-C0FD2E6BEDD3}" destId="{E5B69697-DF79-4F70-903E-8307DBA6155C}" srcOrd="0" destOrd="0" presId="urn:microsoft.com/office/officeart/2005/8/layout/lProcess2"/>
    <dgm:cxn modelId="{CCBB5BAE-941F-45C7-9116-DCA4683C7644}" type="presParOf" srcId="{E237149C-024D-44B9-AAAD-C0FD2E6BEDD3}" destId="{5B93A3C4-5EF4-434D-A9C8-60DAB0D5CC0B}" srcOrd="1" destOrd="0" presId="urn:microsoft.com/office/officeart/2005/8/layout/lProcess2"/>
    <dgm:cxn modelId="{DDCE0FA7-178C-45D5-BBAF-71F3898A9EDE}" type="presParOf" srcId="{E237149C-024D-44B9-AAAD-C0FD2E6BEDD3}" destId="{84763CA7-F7ED-4634-9A26-DDD46CC7DF19}" srcOrd="2" destOrd="0" presId="urn:microsoft.com/office/officeart/2005/8/layout/lProcess2"/>
    <dgm:cxn modelId="{E15BCE5B-74C3-4C6D-A937-F50EB1FC8378}" type="presParOf" srcId="{7FF5EEA9-4307-4A74-9736-8ECC6FFA23F8}" destId="{55E68DE8-E0F6-4937-890D-85A1DA69CB21}" srcOrd="1" destOrd="0" presId="urn:microsoft.com/office/officeart/2005/8/layout/lProcess2"/>
    <dgm:cxn modelId="{81A04F5D-560A-460E-B89A-F08EA967237E}" type="presParOf" srcId="{7FF5EEA9-4307-4A74-9736-8ECC6FFA23F8}" destId="{D1F08B41-2225-4F46-972A-50F0A174E6CB}" srcOrd="2" destOrd="0" presId="urn:microsoft.com/office/officeart/2005/8/layout/lProcess2"/>
    <dgm:cxn modelId="{91D2164D-AC86-4307-B790-43BE8493895D}" type="presParOf" srcId="{D1F08B41-2225-4F46-972A-50F0A174E6CB}" destId="{D758205F-4798-41B4-BD01-0B33BB4F551F}" srcOrd="0" destOrd="0" presId="urn:microsoft.com/office/officeart/2005/8/layout/lProcess2"/>
    <dgm:cxn modelId="{86E33924-2521-4185-9D89-DD860BF10847}" type="presParOf" srcId="{D1F08B41-2225-4F46-972A-50F0A174E6CB}" destId="{234A3682-951D-442B-B386-F98CFE0E1978}" srcOrd="1" destOrd="0" presId="urn:microsoft.com/office/officeart/2005/8/layout/lProcess2"/>
    <dgm:cxn modelId="{79C8ABA2-461A-4A14-B2EC-6F01CEE04EE7}" type="presParOf" srcId="{D1F08B41-2225-4F46-972A-50F0A174E6CB}" destId="{59C860F6-780F-401B-8BC8-63C9990B2E04}" srcOrd="2" destOrd="0" presId="urn:microsoft.com/office/officeart/2005/8/layout/lProcess2"/>
    <dgm:cxn modelId="{E2017783-9B75-4E06-A2C7-31AC1E05DF3A}" type="presParOf" srcId="{59C860F6-780F-401B-8BC8-63C9990B2E04}" destId="{81DFA694-9E50-48E9-83C2-62FA4EBB1A4A}" srcOrd="0" destOrd="0" presId="urn:microsoft.com/office/officeart/2005/8/layout/lProcess2"/>
    <dgm:cxn modelId="{893548ED-2500-4331-937B-E94F01990B70}" type="presParOf" srcId="{81DFA694-9E50-48E9-83C2-62FA4EBB1A4A}" destId="{6BE1F6D0-FD9D-4613-8D92-919A21ED1D0F}" srcOrd="0" destOrd="0" presId="urn:microsoft.com/office/officeart/2005/8/layout/lProcess2"/>
    <dgm:cxn modelId="{3C9621F3-4F90-4DF3-885D-80F01431CE77}" type="presParOf" srcId="{81DFA694-9E50-48E9-83C2-62FA4EBB1A4A}" destId="{E3434BC7-BA61-4316-886B-910BD43182E0}" srcOrd="1" destOrd="0" presId="urn:microsoft.com/office/officeart/2005/8/layout/lProcess2"/>
    <dgm:cxn modelId="{EFD27D07-DC43-42A0-8ADB-EAF728EF7608}" type="presParOf" srcId="{81DFA694-9E50-48E9-83C2-62FA4EBB1A4A}" destId="{2937CF50-059A-43A9-8ACE-F3B6C22A618D}" srcOrd="2" destOrd="0" presId="urn:microsoft.com/office/officeart/2005/8/layout/lProcess2"/>
    <dgm:cxn modelId="{616C5AFF-96B9-4EDC-ABEB-36F1E36A0E5D}" type="presParOf" srcId="{7FF5EEA9-4307-4A74-9736-8ECC6FFA23F8}" destId="{E947324B-E1E0-469A-8259-58EFB67B9FD3}" srcOrd="3" destOrd="0" presId="urn:microsoft.com/office/officeart/2005/8/layout/lProcess2"/>
    <dgm:cxn modelId="{8F76C912-97A6-4DB0-8690-C545D6587F7A}" type="presParOf" srcId="{7FF5EEA9-4307-4A74-9736-8ECC6FFA23F8}" destId="{215D65DC-586A-4E4F-85B8-DDA6DF7B19D8}" srcOrd="4" destOrd="0" presId="urn:microsoft.com/office/officeart/2005/8/layout/lProcess2"/>
    <dgm:cxn modelId="{E7FF3D90-034F-49E9-8CF2-14A6C8F2E407}" type="presParOf" srcId="{215D65DC-586A-4E4F-85B8-DDA6DF7B19D8}" destId="{4DCE18B4-227B-4EEA-AF2C-EA4FD7DCC5AC}" srcOrd="0" destOrd="0" presId="urn:microsoft.com/office/officeart/2005/8/layout/lProcess2"/>
    <dgm:cxn modelId="{5DC2C570-0730-4F45-AF3B-60E87825D18A}" type="presParOf" srcId="{215D65DC-586A-4E4F-85B8-DDA6DF7B19D8}" destId="{59D22848-E92D-48BF-9725-79AF432BF5AC}" srcOrd="1" destOrd="0" presId="urn:microsoft.com/office/officeart/2005/8/layout/lProcess2"/>
    <dgm:cxn modelId="{2B45B7BF-0208-4867-9493-4A9F697BE0A4}" type="presParOf" srcId="{215D65DC-586A-4E4F-85B8-DDA6DF7B19D8}" destId="{6E86E4F5-FD31-42EE-82F8-C2A0B5AA610D}" srcOrd="2" destOrd="0" presId="urn:microsoft.com/office/officeart/2005/8/layout/lProcess2"/>
    <dgm:cxn modelId="{AB55B124-992C-48D1-9141-5C047E7177DA}" type="presParOf" srcId="{6E86E4F5-FD31-42EE-82F8-C2A0B5AA610D}" destId="{BEE67220-F498-4D07-9AD5-F06CEA1A29C8}" srcOrd="0" destOrd="0" presId="urn:microsoft.com/office/officeart/2005/8/layout/lProcess2"/>
    <dgm:cxn modelId="{96FFD363-329F-48F9-8600-6731C3E4B5BC}" type="presParOf" srcId="{BEE67220-F498-4D07-9AD5-F06CEA1A29C8}" destId="{451D0DC7-8AB9-42BE-87EE-D70C98C4B96A}" srcOrd="0" destOrd="0" presId="urn:microsoft.com/office/officeart/2005/8/layout/lProcess2"/>
    <dgm:cxn modelId="{DBFF8E35-D270-4DF1-B1CF-ADC7FBF70287}" type="presParOf" srcId="{BEE67220-F498-4D07-9AD5-F06CEA1A29C8}" destId="{2C168117-5EE4-4500-A32E-29D982FE88FC}" srcOrd="1" destOrd="0" presId="urn:microsoft.com/office/officeart/2005/8/layout/lProcess2"/>
    <dgm:cxn modelId="{7B9A5258-051B-49AA-9AAC-2972AE547751}" type="presParOf" srcId="{BEE67220-F498-4D07-9AD5-F06CEA1A29C8}" destId="{B32952DB-A654-4995-A6B5-320370618F85}" srcOrd="2"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41F9974-F500-45B5-834A-D718484C6235}" type="doc">
      <dgm:prSet loTypeId="urn:microsoft.com/office/officeart/2009/layout/CircleArrowProcess" loCatId="process" qsTypeId="urn:microsoft.com/office/officeart/2005/8/quickstyle/simple1" qsCatId="simple" csTypeId="urn:microsoft.com/office/officeart/2005/8/colors/accent3_2" csCatId="accent3" phldr="1"/>
      <dgm:spPr/>
      <dgm:t>
        <a:bodyPr/>
        <a:lstStyle/>
        <a:p>
          <a:endParaRPr lang="en-US"/>
        </a:p>
      </dgm:t>
    </dgm:pt>
    <dgm:pt modelId="{AC987A49-2E33-467A-AFA0-28FD56D9CD3D}">
      <dgm:prSet phldrT="[Text]"/>
      <dgm:spPr/>
      <dgm:t>
        <a:bodyPr/>
        <a:lstStyle/>
        <a:p>
          <a:r>
            <a:rPr lang="en-US" dirty="0" err="1"/>
            <a:t>Công</a:t>
          </a:r>
          <a:r>
            <a:rPr lang="en-US" dirty="0"/>
            <a:t> </a:t>
          </a:r>
          <a:r>
            <a:rPr lang="en-US" dirty="0" err="1"/>
            <a:t>cụ</a:t>
          </a:r>
          <a:r>
            <a:rPr lang="en-US" dirty="0"/>
            <a:t> </a:t>
          </a:r>
          <a:r>
            <a:rPr lang="en-US" dirty="0" err="1"/>
            <a:t>nhận</a:t>
          </a:r>
          <a:r>
            <a:rPr lang="en-US" dirty="0"/>
            <a:t> </a:t>
          </a:r>
          <a:r>
            <a:rPr lang="en-US" dirty="0" err="1"/>
            <a:t>dạng</a:t>
          </a:r>
          <a:r>
            <a:rPr lang="en-US" dirty="0"/>
            <a:t> </a:t>
          </a:r>
          <a:r>
            <a:rPr lang="en-US" dirty="0" err="1"/>
            <a:t>mã</a:t>
          </a:r>
          <a:r>
            <a:rPr lang="en-US" dirty="0"/>
            <a:t> </a:t>
          </a:r>
          <a:r>
            <a:rPr lang="en-US" dirty="0" err="1"/>
            <a:t>độc</a:t>
          </a:r>
          <a:r>
            <a:rPr lang="en-US" dirty="0"/>
            <a:t> </a:t>
          </a:r>
          <a:r>
            <a:rPr lang="en-US" dirty="0" err="1"/>
            <a:t>họ</a:t>
          </a:r>
          <a:r>
            <a:rPr lang="en-US" dirty="0"/>
            <a:t> </a:t>
          </a:r>
          <a:r>
            <a:rPr lang="en-US" dirty="0" err="1"/>
            <a:t>Drebin</a:t>
          </a:r>
          <a:endParaRPr lang="en-US" dirty="0"/>
        </a:p>
      </dgm:t>
    </dgm:pt>
    <dgm:pt modelId="{757D12BD-D451-4AE1-829C-73C289CEF21C}" type="parTrans" cxnId="{97F27729-BFED-49FD-B035-5FBCE524106D}">
      <dgm:prSet/>
      <dgm:spPr/>
      <dgm:t>
        <a:bodyPr/>
        <a:lstStyle/>
        <a:p>
          <a:endParaRPr lang="en-US"/>
        </a:p>
      </dgm:t>
    </dgm:pt>
    <dgm:pt modelId="{07C08419-4956-465F-B8E0-4D97D55E2CBA}" type="sibTrans" cxnId="{97F27729-BFED-49FD-B035-5FBCE524106D}">
      <dgm:prSet/>
      <dgm:spPr/>
      <dgm:t>
        <a:bodyPr/>
        <a:lstStyle/>
        <a:p>
          <a:endParaRPr lang="en-US"/>
        </a:p>
      </dgm:t>
    </dgm:pt>
    <dgm:pt modelId="{24B46F6E-651F-45D2-B409-F474CFC7F770}">
      <dgm:prSet phldrT="[Text]"/>
      <dgm:spPr/>
      <dgm:t>
        <a:bodyPr/>
        <a:lstStyle/>
        <a:p>
          <a:r>
            <a:rPr lang="en-US" dirty="0" err="1"/>
            <a:t>Phân</a:t>
          </a:r>
          <a:r>
            <a:rPr lang="en-US" dirty="0"/>
            <a:t> </a:t>
          </a:r>
          <a:r>
            <a:rPr lang="en-US" dirty="0" err="1"/>
            <a:t>tích</a:t>
          </a:r>
          <a:r>
            <a:rPr lang="en-US" dirty="0"/>
            <a:t> </a:t>
          </a:r>
          <a:r>
            <a:rPr lang="en-US" dirty="0" err="1"/>
            <a:t>lại</a:t>
          </a:r>
          <a:r>
            <a:rPr lang="en-US" dirty="0"/>
            <a:t> </a:t>
          </a:r>
          <a:r>
            <a:rPr lang="en-US" dirty="0" err="1"/>
            <a:t>đặc</a:t>
          </a:r>
          <a:r>
            <a:rPr lang="en-US" dirty="0"/>
            <a:t> </a:t>
          </a:r>
          <a:r>
            <a:rPr lang="en-US" dirty="0" err="1"/>
            <a:t>trưng</a:t>
          </a:r>
          <a:endParaRPr lang="en-US" dirty="0"/>
        </a:p>
      </dgm:t>
    </dgm:pt>
    <dgm:pt modelId="{4CB98B6E-091D-4447-8F76-96542C74F6FA}" type="parTrans" cxnId="{7930B129-C1A7-4E32-A676-79390C0634B2}">
      <dgm:prSet/>
      <dgm:spPr/>
      <dgm:t>
        <a:bodyPr/>
        <a:lstStyle/>
        <a:p>
          <a:endParaRPr lang="en-US"/>
        </a:p>
      </dgm:t>
    </dgm:pt>
    <dgm:pt modelId="{1000FE11-4FEC-4620-8D6C-750DA3DA95AF}" type="sibTrans" cxnId="{7930B129-C1A7-4E32-A676-79390C0634B2}">
      <dgm:prSet/>
      <dgm:spPr/>
      <dgm:t>
        <a:bodyPr/>
        <a:lstStyle/>
        <a:p>
          <a:endParaRPr lang="en-US"/>
        </a:p>
      </dgm:t>
    </dgm:pt>
    <dgm:pt modelId="{6E821262-ED7F-48DF-B05F-EA89D19A2CBA}">
      <dgm:prSet phldrT="[Text]"/>
      <dgm:spPr/>
      <dgm:t>
        <a:bodyPr/>
        <a:lstStyle/>
        <a:p>
          <a:r>
            <a:rPr lang="en-US" dirty="0" err="1"/>
            <a:t>Cộng</a:t>
          </a:r>
          <a:r>
            <a:rPr lang="en-US" dirty="0"/>
            <a:t> </a:t>
          </a:r>
          <a:r>
            <a:rPr lang="en-US" dirty="0" err="1"/>
            <a:t>cụ</a:t>
          </a:r>
          <a:r>
            <a:rPr lang="en-US" dirty="0"/>
            <a:t> </a:t>
          </a:r>
          <a:r>
            <a:rPr lang="en-US" dirty="0" err="1"/>
            <a:t>nhận</a:t>
          </a:r>
          <a:r>
            <a:rPr lang="en-US" dirty="0"/>
            <a:t> </a:t>
          </a:r>
          <a:r>
            <a:rPr lang="en-US" dirty="0" err="1"/>
            <a:t>dạng</a:t>
          </a:r>
          <a:r>
            <a:rPr lang="en-US" dirty="0"/>
            <a:t> </a:t>
          </a:r>
          <a:r>
            <a:rPr lang="en-US" dirty="0" err="1"/>
            <a:t>mã</a:t>
          </a:r>
          <a:r>
            <a:rPr lang="en-US" dirty="0"/>
            <a:t> </a:t>
          </a:r>
          <a:r>
            <a:rPr lang="en-US" dirty="0" err="1"/>
            <a:t>độc</a:t>
          </a:r>
          <a:r>
            <a:rPr lang="en-US" dirty="0"/>
            <a:t>, </a:t>
          </a:r>
          <a:r>
            <a:rPr lang="en-US" dirty="0" err="1"/>
            <a:t>mã</a:t>
          </a:r>
          <a:r>
            <a:rPr lang="en-US" dirty="0"/>
            <a:t> </a:t>
          </a:r>
          <a:r>
            <a:rPr lang="en-US" dirty="0" err="1"/>
            <a:t>sạch</a:t>
          </a:r>
          <a:endParaRPr lang="en-US" dirty="0"/>
        </a:p>
      </dgm:t>
    </dgm:pt>
    <dgm:pt modelId="{FB937B37-3835-438D-8F4C-E90B2DE49159}" type="parTrans" cxnId="{E48E135A-0661-4934-8E5B-D1A229F16FB5}">
      <dgm:prSet/>
      <dgm:spPr/>
      <dgm:t>
        <a:bodyPr/>
        <a:lstStyle/>
        <a:p>
          <a:endParaRPr lang="en-US"/>
        </a:p>
      </dgm:t>
    </dgm:pt>
    <dgm:pt modelId="{55C17947-427D-4B7C-B262-F2C6173865A9}" type="sibTrans" cxnId="{E48E135A-0661-4934-8E5B-D1A229F16FB5}">
      <dgm:prSet/>
      <dgm:spPr/>
      <dgm:t>
        <a:bodyPr/>
        <a:lstStyle/>
        <a:p>
          <a:endParaRPr lang="en-US"/>
        </a:p>
      </dgm:t>
    </dgm:pt>
    <dgm:pt modelId="{C75DE556-50B1-48B6-AB59-C8745DC85035}" type="pres">
      <dgm:prSet presAssocID="{841F9974-F500-45B5-834A-D718484C6235}" presName="Name0" presStyleCnt="0">
        <dgm:presLayoutVars>
          <dgm:chMax val="7"/>
          <dgm:chPref val="7"/>
          <dgm:dir/>
          <dgm:animLvl val="lvl"/>
        </dgm:presLayoutVars>
      </dgm:prSet>
      <dgm:spPr/>
    </dgm:pt>
    <dgm:pt modelId="{BABE0B60-857C-4540-967C-51194ABCC667}" type="pres">
      <dgm:prSet presAssocID="{AC987A49-2E33-467A-AFA0-28FD56D9CD3D}" presName="Accent1" presStyleCnt="0"/>
      <dgm:spPr/>
    </dgm:pt>
    <dgm:pt modelId="{0661EFBC-9DCD-4650-A99E-9F57F0EFB497}" type="pres">
      <dgm:prSet presAssocID="{AC987A49-2E33-467A-AFA0-28FD56D9CD3D}" presName="Accent" presStyleLbl="node1" presStyleIdx="0" presStyleCnt="3"/>
      <dgm:spPr/>
    </dgm:pt>
    <dgm:pt modelId="{074DB229-DE4A-4811-90DA-60412A8A05D4}" type="pres">
      <dgm:prSet presAssocID="{AC987A49-2E33-467A-AFA0-28FD56D9CD3D}" presName="Parent1" presStyleLbl="revTx" presStyleIdx="0" presStyleCnt="3">
        <dgm:presLayoutVars>
          <dgm:chMax val="1"/>
          <dgm:chPref val="1"/>
          <dgm:bulletEnabled val="1"/>
        </dgm:presLayoutVars>
      </dgm:prSet>
      <dgm:spPr/>
    </dgm:pt>
    <dgm:pt modelId="{FEB281D1-313C-4926-BF62-20E32A5805A1}" type="pres">
      <dgm:prSet presAssocID="{24B46F6E-651F-45D2-B409-F474CFC7F770}" presName="Accent2" presStyleCnt="0"/>
      <dgm:spPr/>
    </dgm:pt>
    <dgm:pt modelId="{52213A2A-F7CA-4325-8E83-BF326BFDA6AF}" type="pres">
      <dgm:prSet presAssocID="{24B46F6E-651F-45D2-B409-F474CFC7F770}" presName="Accent" presStyleLbl="node1" presStyleIdx="1" presStyleCnt="3"/>
      <dgm:spPr/>
    </dgm:pt>
    <dgm:pt modelId="{4B19C18F-E846-47D2-8F6C-3C2E6339CD8B}" type="pres">
      <dgm:prSet presAssocID="{24B46F6E-651F-45D2-B409-F474CFC7F770}" presName="Parent2" presStyleLbl="revTx" presStyleIdx="1" presStyleCnt="3">
        <dgm:presLayoutVars>
          <dgm:chMax val="1"/>
          <dgm:chPref val="1"/>
          <dgm:bulletEnabled val="1"/>
        </dgm:presLayoutVars>
      </dgm:prSet>
      <dgm:spPr/>
    </dgm:pt>
    <dgm:pt modelId="{DC6C595C-ADD0-48D5-986F-A5E8B767C674}" type="pres">
      <dgm:prSet presAssocID="{6E821262-ED7F-48DF-B05F-EA89D19A2CBA}" presName="Accent3" presStyleCnt="0"/>
      <dgm:spPr/>
    </dgm:pt>
    <dgm:pt modelId="{0FB6E8D9-64EA-4E4E-B526-41AD0404EE45}" type="pres">
      <dgm:prSet presAssocID="{6E821262-ED7F-48DF-B05F-EA89D19A2CBA}" presName="Accent" presStyleLbl="node1" presStyleIdx="2" presStyleCnt="3"/>
      <dgm:spPr/>
    </dgm:pt>
    <dgm:pt modelId="{6670013F-3646-4307-8409-70E2A7D55A44}" type="pres">
      <dgm:prSet presAssocID="{6E821262-ED7F-48DF-B05F-EA89D19A2CBA}" presName="Parent3" presStyleLbl="revTx" presStyleIdx="2" presStyleCnt="3">
        <dgm:presLayoutVars>
          <dgm:chMax val="1"/>
          <dgm:chPref val="1"/>
          <dgm:bulletEnabled val="1"/>
        </dgm:presLayoutVars>
      </dgm:prSet>
      <dgm:spPr/>
    </dgm:pt>
  </dgm:ptLst>
  <dgm:cxnLst>
    <dgm:cxn modelId="{97F27729-BFED-49FD-B035-5FBCE524106D}" srcId="{841F9974-F500-45B5-834A-D718484C6235}" destId="{AC987A49-2E33-467A-AFA0-28FD56D9CD3D}" srcOrd="0" destOrd="0" parTransId="{757D12BD-D451-4AE1-829C-73C289CEF21C}" sibTransId="{07C08419-4956-465F-B8E0-4D97D55E2CBA}"/>
    <dgm:cxn modelId="{7930B129-C1A7-4E32-A676-79390C0634B2}" srcId="{841F9974-F500-45B5-834A-D718484C6235}" destId="{24B46F6E-651F-45D2-B409-F474CFC7F770}" srcOrd="1" destOrd="0" parTransId="{4CB98B6E-091D-4447-8F76-96542C74F6FA}" sibTransId="{1000FE11-4FEC-4620-8D6C-750DA3DA95AF}"/>
    <dgm:cxn modelId="{2B2BC75F-4301-467F-B915-E33B38F71D50}" type="presOf" srcId="{841F9974-F500-45B5-834A-D718484C6235}" destId="{C75DE556-50B1-48B6-AB59-C8745DC85035}" srcOrd="0" destOrd="0" presId="urn:microsoft.com/office/officeart/2009/layout/CircleArrowProcess"/>
    <dgm:cxn modelId="{E48E135A-0661-4934-8E5B-D1A229F16FB5}" srcId="{841F9974-F500-45B5-834A-D718484C6235}" destId="{6E821262-ED7F-48DF-B05F-EA89D19A2CBA}" srcOrd="2" destOrd="0" parTransId="{FB937B37-3835-438D-8F4C-E90B2DE49159}" sibTransId="{55C17947-427D-4B7C-B262-F2C6173865A9}"/>
    <dgm:cxn modelId="{E95CC090-EFBA-4A37-97A7-7DC8354AA415}" type="presOf" srcId="{AC987A49-2E33-467A-AFA0-28FD56D9CD3D}" destId="{074DB229-DE4A-4811-90DA-60412A8A05D4}" srcOrd="0" destOrd="0" presId="urn:microsoft.com/office/officeart/2009/layout/CircleArrowProcess"/>
    <dgm:cxn modelId="{BC041D9D-5663-4543-8D6F-EABA588B0DCB}" type="presOf" srcId="{6E821262-ED7F-48DF-B05F-EA89D19A2CBA}" destId="{6670013F-3646-4307-8409-70E2A7D55A44}" srcOrd="0" destOrd="0" presId="urn:microsoft.com/office/officeart/2009/layout/CircleArrowProcess"/>
    <dgm:cxn modelId="{BFBED4FA-8F4D-475D-B546-7DCA2B2B18FF}" type="presOf" srcId="{24B46F6E-651F-45D2-B409-F474CFC7F770}" destId="{4B19C18F-E846-47D2-8F6C-3C2E6339CD8B}" srcOrd="0" destOrd="0" presId="urn:microsoft.com/office/officeart/2009/layout/CircleArrowProcess"/>
    <dgm:cxn modelId="{107B811B-069A-4539-A2D9-366F0DE333C1}" type="presParOf" srcId="{C75DE556-50B1-48B6-AB59-C8745DC85035}" destId="{BABE0B60-857C-4540-967C-51194ABCC667}" srcOrd="0" destOrd="0" presId="urn:microsoft.com/office/officeart/2009/layout/CircleArrowProcess"/>
    <dgm:cxn modelId="{81BA21B3-11BE-4CF8-B36A-74E8E44B0EE9}" type="presParOf" srcId="{BABE0B60-857C-4540-967C-51194ABCC667}" destId="{0661EFBC-9DCD-4650-A99E-9F57F0EFB497}" srcOrd="0" destOrd="0" presId="urn:microsoft.com/office/officeart/2009/layout/CircleArrowProcess"/>
    <dgm:cxn modelId="{0ECDDD43-3FC8-481D-80B4-226CE3141811}" type="presParOf" srcId="{C75DE556-50B1-48B6-AB59-C8745DC85035}" destId="{074DB229-DE4A-4811-90DA-60412A8A05D4}" srcOrd="1" destOrd="0" presId="urn:microsoft.com/office/officeart/2009/layout/CircleArrowProcess"/>
    <dgm:cxn modelId="{B4A24ADB-B0B8-490C-AA2F-07318142F3F1}" type="presParOf" srcId="{C75DE556-50B1-48B6-AB59-C8745DC85035}" destId="{FEB281D1-313C-4926-BF62-20E32A5805A1}" srcOrd="2" destOrd="0" presId="urn:microsoft.com/office/officeart/2009/layout/CircleArrowProcess"/>
    <dgm:cxn modelId="{547CA06B-A0D8-4D7C-8830-42ED72F2399F}" type="presParOf" srcId="{FEB281D1-313C-4926-BF62-20E32A5805A1}" destId="{52213A2A-F7CA-4325-8E83-BF326BFDA6AF}" srcOrd="0" destOrd="0" presId="urn:microsoft.com/office/officeart/2009/layout/CircleArrowProcess"/>
    <dgm:cxn modelId="{259CF590-2441-4638-BD80-F12F90196DE3}" type="presParOf" srcId="{C75DE556-50B1-48B6-AB59-C8745DC85035}" destId="{4B19C18F-E846-47D2-8F6C-3C2E6339CD8B}" srcOrd="3" destOrd="0" presId="urn:microsoft.com/office/officeart/2009/layout/CircleArrowProcess"/>
    <dgm:cxn modelId="{E2839A17-4B4C-4FB8-B6B3-32439E5B746C}" type="presParOf" srcId="{C75DE556-50B1-48B6-AB59-C8745DC85035}" destId="{DC6C595C-ADD0-48D5-986F-A5E8B767C674}" srcOrd="4" destOrd="0" presId="urn:microsoft.com/office/officeart/2009/layout/CircleArrowProcess"/>
    <dgm:cxn modelId="{34DD2253-4631-4AA6-BA41-77BC91E67133}" type="presParOf" srcId="{DC6C595C-ADD0-48D5-986F-A5E8B767C674}" destId="{0FB6E8D9-64EA-4E4E-B526-41AD0404EE45}" srcOrd="0" destOrd="0" presId="urn:microsoft.com/office/officeart/2009/layout/CircleArrowProcess"/>
    <dgm:cxn modelId="{0CE8F9EF-CEEB-4B4B-9959-0D4EC7D29C28}" type="presParOf" srcId="{C75DE556-50B1-48B6-AB59-C8745DC85035}" destId="{6670013F-3646-4307-8409-70E2A7D55A44}" srcOrd="5" destOrd="0" presId="urn:microsoft.com/office/officeart/2009/layout/Circle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CE664E-436C-467D-B842-2617788DDE38}">
      <dsp:nvSpPr>
        <dsp:cNvPr id="0" name=""/>
        <dsp:cNvSpPr/>
      </dsp:nvSpPr>
      <dsp:spPr>
        <a:xfrm>
          <a:off x="0" y="3832381"/>
          <a:ext cx="8134465" cy="0"/>
        </a:xfrm>
        <a:prstGeom prst="line">
          <a:avLst/>
        </a:prstGeom>
        <a:noFill/>
        <a:ln w="12700" cap="flat" cmpd="sng" algn="ctr">
          <a:solidFill>
            <a:schemeClr val="accent3">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4B773A-FA16-4CCD-85D9-7BFB36520BE8}">
      <dsp:nvSpPr>
        <dsp:cNvPr id="0" name=""/>
        <dsp:cNvSpPr/>
      </dsp:nvSpPr>
      <dsp:spPr>
        <a:xfrm>
          <a:off x="0" y="2947129"/>
          <a:ext cx="8134465" cy="0"/>
        </a:xfrm>
        <a:prstGeom prst="line">
          <a:avLst/>
        </a:prstGeom>
        <a:noFill/>
        <a:ln w="12700" cap="flat" cmpd="sng" algn="ctr">
          <a:solidFill>
            <a:schemeClr val="accent3">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CA8904-9E44-44D6-AE06-206EE2F9A085}">
      <dsp:nvSpPr>
        <dsp:cNvPr id="0" name=""/>
        <dsp:cNvSpPr/>
      </dsp:nvSpPr>
      <dsp:spPr>
        <a:xfrm>
          <a:off x="0" y="2061876"/>
          <a:ext cx="8134465" cy="0"/>
        </a:xfrm>
        <a:prstGeom prst="line">
          <a:avLst/>
        </a:prstGeom>
        <a:noFill/>
        <a:ln w="12700" cap="flat" cmpd="sng" algn="ctr">
          <a:solidFill>
            <a:schemeClr val="accent3">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11E1A6-FC8F-4D4D-94EB-46A63BE75041}">
      <dsp:nvSpPr>
        <dsp:cNvPr id="0" name=""/>
        <dsp:cNvSpPr/>
      </dsp:nvSpPr>
      <dsp:spPr>
        <a:xfrm>
          <a:off x="0" y="1176623"/>
          <a:ext cx="8134465" cy="0"/>
        </a:xfrm>
        <a:prstGeom prst="line">
          <a:avLst/>
        </a:prstGeom>
        <a:noFill/>
        <a:ln w="12700" cap="flat" cmpd="sng" algn="ctr">
          <a:solidFill>
            <a:schemeClr val="accent3">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8B1FD0-7C14-43E1-B590-E64C1030F2F9}">
      <dsp:nvSpPr>
        <dsp:cNvPr id="0" name=""/>
        <dsp:cNvSpPr/>
      </dsp:nvSpPr>
      <dsp:spPr>
        <a:xfrm>
          <a:off x="0" y="291370"/>
          <a:ext cx="8134465" cy="0"/>
        </a:xfrm>
        <a:prstGeom prst="line">
          <a:avLst/>
        </a:prstGeom>
        <a:noFill/>
        <a:ln w="12700" cap="flat" cmpd="sng" algn="ctr">
          <a:solidFill>
            <a:schemeClr val="accent3">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460A8C2-0CA0-4D9D-812A-81D638F40BC2}">
      <dsp:nvSpPr>
        <dsp:cNvPr id="0" name=""/>
        <dsp:cNvSpPr/>
      </dsp:nvSpPr>
      <dsp:spPr>
        <a:xfrm>
          <a:off x="2114960" y="1152"/>
          <a:ext cx="6019504" cy="290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b" anchorCtr="0">
          <a:noAutofit/>
        </a:bodyPr>
        <a:lstStyle/>
        <a:p>
          <a:pPr marL="0" lvl="0" indent="0" algn="l" defTabSz="1066800">
            <a:lnSpc>
              <a:spcPct val="90000"/>
            </a:lnSpc>
            <a:spcBef>
              <a:spcPct val="0"/>
            </a:spcBef>
            <a:spcAft>
              <a:spcPct val="35000"/>
            </a:spcAft>
            <a:buNone/>
          </a:pPr>
          <a:endParaRPr lang="en-US" sz="2400" kern="1200" dirty="0"/>
        </a:p>
      </dsp:txBody>
      <dsp:txXfrm>
        <a:off x="2114960" y="1152"/>
        <a:ext cx="6019504" cy="290218"/>
      </dsp:txXfrm>
    </dsp:sp>
    <dsp:sp modelId="{47607959-2384-4996-9F07-071CE5DC8223}">
      <dsp:nvSpPr>
        <dsp:cNvPr id="0" name=""/>
        <dsp:cNvSpPr/>
      </dsp:nvSpPr>
      <dsp:spPr>
        <a:xfrm>
          <a:off x="0" y="1152"/>
          <a:ext cx="2114960" cy="290218"/>
        </a:xfrm>
        <a:prstGeom prst="round2SameRect">
          <a:avLst>
            <a:gd name="adj1" fmla="val 16670"/>
            <a:gd name="adj2" fmla="val 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Phần</a:t>
          </a:r>
          <a:r>
            <a:rPr lang="en-US" sz="2400" kern="1200" dirty="0"/>
            <a:t> 1</a:t>
          </a:r>
        </a:p>
      </dsp:txBody>
      <dsp:txXfrm>
        <a:off x="14170" y="15322"/>
        <a:ext cx="2086620" cy="276048"/>
      </dsp:txXfrm>
    </dsp:sp>
    <dsp:sp modelId="{4116FFD5-FEEC-498C-AA56-9EAB9C514198}">
      <dsp:nvSpPr>
        <dsp:cNvPr id="0" name=""/>
        <dsp:cNvSpPr/>
      </dsp:nvSpPr>
      <dsp:spPr>
        <a:xfrm>
          <a:off x="0" y="291370"/>
          <a:ext cx="8134465" cy="580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228600" lvl="1" indent="-228600" algn="l" defTabSz="889000">
            <a:lnSpc>
              <a:spcPct val="90000"/>
            </a:lnSpc>
            <a:spcBef>
              <a:spcPct val="0"/>
            </a:spcBef>
            <a:spcAft>
              <a:spcPct val="15000"/>
            </a:spcAft>
            <a:buChar char="•"/>
          </a:pPr>
          <a:r>
            <a:rPr lang="en-US" sz="2000" kern="1200" dirty="0" err="1"/>
            <a:t>Tại</a:t>
          </a:r>
          <a:r>
            <a:rPr lang="en-US" sz="2000" kern="1200" dirty="0"/>
            <a:t> </a:t>
          </a:r>
          <a:r>
            <a:rPr lang="en-US" sz="2000" kern="1200" dirty="0" err="1"/>
            <a:t>sao</a:t>
          </a:r>
          <a:r>
            <a:rPr lang="en-US" sz="2000" kern="1200" dirty="0"/>
            <a:t> </a:t>
          </a:r>
          <a:r>
            <a:rPr lang="en-US" sz="2000" kern="1200" dirty="0" err="1"/>
            <a:t>lại</a:t>
          </a:r>
          <a:r>
            <a:rPr lang="en-US" sz="2000" kern="1200" dirty="0"/>
            <a:t> </a:t>
          </a:r>
          <a:r>
            <a:rPr lang="en-US" sz="2000" kern="1200" dirty="0" err="1"/>
            <a:t>là</a:t>
          </a:r>
          <a:r>
            <a:rPr lang="en-US" sz="2000" kern="1200" dirty="0"/>
            <a:t> “</a:t>
          </a:r>
          <a:r>
            <a:rPr lang="en-US" sz="2000" kern="1200" dirty="0" err="1"/>
            <a:t>Áp</a:t>
          </a:r>
          <a:r>
            <a:rPr lang="en-US" sz="2000" kern="1200" dirty="0"/>
            <a:t> </a:t>
          </a:r>
          <a:r>
            <a:rPr lang="en-US" sz="2000" kern="1200" dirty="0" err="1"/>
            <a:t>dụng</a:t>
          </a:r>
          <a:r>
            <a:rPr lang="en-US" sz="2000" kern="1200" dirty="0"/>
            <a:t> Machine Learning </a:t>
          </a:r>
          <a:r>
            <a:rPr lang="en-US" sz="2000" kern="1200" dirty="0" err="1"/>
            <a:t>và</a:t>
          </a:r>
          <a:r>
            <a:rPr lang="en-US" sz="2000" kern="1200" dirty="0"/>
            <a:t> Deep Learning </a:t>
          </a:r>
          <a:r>
            <a:rPr lang="en-US" sz="2000" kern="1200" dirty="0" err="1"/>
            <a:t>và</a:t>
          </a:r>
          <a:r>
            <a:rPr lang="en-US" sz="2000" kern="1200" dirty="0"/>
            <a:t> </a:t>
          </a:r>
          <a:r>
            <a:rPr lang="en-US" sz="2000" kern="1200" dirty="0" err="1"/>
            <a:t>phân</a:t>
          </a:r>
          <a:r>
            <a:rPr lang="en-US" sz="2000" kern="1200" dirty="0"/>
            <a:t> </a:t>
          </a:r>
          <a:r>
            <a:rPr lang="en-US" sz="2000" kern="1200" dirty="0" err="1"/>
            <a:t>tích</a:t>
          </a:r>
          <a:r>
            <a:rPr lang="en-US" sz="2000" kern="1200" dirty="0"/>
            <a:t> </a:t>
          </a:r>
          <a:r>
            <a:rPr lang="en-US" sz="2000" kern="1200" dirty="0" err="1"/>
            <a:t>mã</a:t>
          </a:r>
          <a:r>
            <a:rPr lang="en-US" sz="2000" kern="1200" dirty="0"/>
            <a:t> </a:t>
          </a:r>
          <a:r>
            <a:rPr lang="en-US" sz="2000" kern="1200" dirty="0" err="1"/>
            <a:t>độc</a:t>
          </a:r>
          <a:r>
            <a:rPr lang="en-US" sz="2000" kern="1200" dirty="0"/>
            <a:t> Android?</a:t>
          </a:r>
        </a:p>
      </dsp:txBody>
      <dsp:txXfrm>
        <a:off x="0" y="291370"/>
        <a:ext cx="8134465" cy="580523"/>
      </dsp:txXfrm>
    </dsp:sp>
    <dsp:sp modelId="{063E137D-29B5-40EC-B92A-6AF2E1760EBA}">
      <dsp:nvSpPr>
        <dsp:cNvPr id="0" name=""/>
        <dsp:cNvSpPr/>
      </dsp:nvSpPr>
      <dsp:spPr>
        <a:xfrm>
          <a:off x="2114960" y="886405"/>
          <a:ext cx="6019504" cy="290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b" anchorCtr="0">
          <a:noAutofit/>
        </a:bodyPr>
        <a:lstStyle/>
        <a:p>
          <a:pPr marL="0" lvl="0" indent="0" algn="l" defTabSz="1066800">
            <a:lnSpc>
              <a:spcPct val="90000"/>
            </a:lnSpc>
            <a:spcBef>
              <a:spcPct val="0"/>
            </a:spcBef>
            <a:spcAft>
              <a:spcPct val="35000"/>
            </a:spcAft>
            <a:buNone/>
          </a:pPr>
          <a:endParaRPr lang="en-US" sz="2400" kern="1200" dirty="0"/>
        </a:p>
      </dsp:txBody>
      <dsp:txXfrm>
        <a:off x="2114960" y="886405"/>
        <a:ext cx="6019504" cy="290218"/>
      </dsp:txXfrm>
    </dsp:sp>
    <dsp:sp modelId="{B2893701-09EC-4239-9A87-A43C61DE78ED}">
      <dsp:nvSpPr>
        <dsp:cNvPr id="0" name=""/>
        <dsp:cNvSpPr/>
      </dsp:nvSpPr>
      <dsp:spPr>
        <a:xfrm>
          <a:off x="0" y="886405"/>
          <a:ext cx="2114960" cy="290218"/>
        </a:xfrm>
        <a:prstGeom prst="round2SameRect">
          <a:avLst>
            <a:gd name="adj1" fmla="val 16670"/>
            <a:gd name="adj2" fmla="val 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Phần</a:t>
          </a:r>
          <a:r>
            <a:rPr lang="en-US" sz="2400" kern="1200" dirty="0"/>
            <a:t> 2</a:t>
          </a:r>
        </a:p>
      </dsp:txBody>
      <dsp:txXfrm>
        <a:off x="14170" y="900575"/>
        <a:ext cx="2086620" cy="276048"/>
      </dsp:txXfrm>
    </dsp:sp>
    <dsp:sp modelId="{EDA86AAB-0826-4EDB-8E64-3B08D6663A50}">
      <dsp:nvSpPr>
        <dsp:cNvPr id="0" name=""/>
        <dsp:cNvSpPr/>
      </dsp:nvSpPr>
      <dsp:spPr>
        <a:xfrm>
          <a:off x="0" y="1176623"/>
          <a:ext cx="8134465" cy="580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Convolutional Neural Network </a:t>
          </a:r>
          <a:r>
            <a:rPr lang="en-US" sz="2000" kern="1200" dirty="0" err="1"/>
            <a:t>và</a:t>
          </a:r>
          <a:r>
            <a:rPr lang="en-US" sz="2000" kern="1200" dirty="0"/>
            <a:t> </a:t>
          </a:r>
          <a:r>
            <a:rPr lang="en-US" sz="2000" kern="1200" dirty="0" err="1"/>
            <a:t>các</a:t>
          </a:r>
          <a:r>
            <a:rPr lang="en-US" sz="2000" kern="1200" dirty="0"/>
            <a:t> </a:t>
          </a:r>
          <a:r>
            <a:rPr lang="en-US" sz="2000" kern="1200" dirty="0" err="1"/>
            <a:t>mô</a:t>
          </a:r>
          <a:r>
            <a:rPr lang="en-US" sz="2000" kern="1200" dirty="0"/>
            <a:t> </a:t>
          </a:r>
          <a:r>
            <a:rPr lang="en-US" sz="2000" kern="1200" dirty="0" err="1"/>
            <a:t>hình</a:t>
          </a:r>
          <a:r>
            <a:rPr lang="en-US" sz="2000" kern="1200" dirty="0"/>
            <a:t> </a:t>
          </a:r>
          <a:r>
            <a:rPr lang="en-US" sz="2000" kern="1200" dirty="0" err="1"/>
            <a:t>Học</a:t>
          </a:r>
          <a:r>
            <a:rPr lang="en-US" sz="2000" kern="1200" dirty="0"/>
            <a:t> </a:t>
          </a:r>
          <a:r>
            <a:rPr lang="en-US" sz="2000" kern="1200" dirty="0" err="1"/>
            <a:t>Máy</a:t>
          </a:r>
          <a:endParaRPr lang="en-US" sz="2000" kern="1200" dirty="0"/>
        </a:p>
      </dsp:txBody>
      <dsp:txXfrm>
        <a:off x="0" y="1176623"/>
        <a:ext cx="8134465" cy="580523"/>
      </dsp:txXfrm>
    </dsp:sp>
    <dsp:sp modelId="{2DF777BE-60EF-4C43-9FEE-029A39CFF71E}">
      <dsp:nvSpPr>
        <dsp:cNvPr id="0" name=""/>
        <dsp:cNvSpPr/>
      </dsp:nvSpPr>
      <dsp:spPr>
        <a:xfrm>
          <a:off x="2114960" y="1771658"/>
          <a:ext cx="6019504" cy="290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b" anchorCtr="0">
          <a:noAutofit/>
        </a:bodyPr>
        <a:lstStyle/>
        <a:p>
          <a:pPr marL="0" lvl="0" indent="0" algn="l" defTabSz="1066800">
            <a:lnSpc>
              <a:spcPct val="90000"/>
            </a:lnSpc>
            <a:spcBef>
              <a:spcPct val="0"/>
            </a:spcBef>
            <a:spcAft>
              <a:spcPct val="35000"/>
            </a:spcAft>
            <a:buNone/>
          </a:pPr>
          <a:endParaRPr lang="en-US" sz="2400" kern="1200" dirty="0"/>
        </a:p>
      </dsp:txBody>
      <dsp:txXfrm>
        <a:off x="2114960" y="1771658"/>
        <a:ext cx="6019504" cy="290218"/>
      </dsp:txXfrm>
    </dsp:sp>
    <dsp:sp modelId="{9890F58E-D71D-4F7B-8B7E-930DEC9533EA}">
      <dsp:nvSpPr>
        <dsp:cNvPr id="0" name=""/>
        <dsp:cNvSpPr/>
      </dsp:nvSpPr>
      <dsp:spPr>
        <a:xfrm>
          <a:off x="0" y="1771658"/>
          <a:ext cx="2114960" cy="290218"/>
        </a:xfrm>
        <a:prstGeom prst="round2SameRect">
          <a:avLst>
            <a:gd name="adj1" fmla="val 16670"/>
            <a:gd name="adj2" fmla="val 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Phần</a:t>
          </a:r>
          <a:r>
            <a:rPr lang="en-US" sz="2400" kern="1200" dirty="0"/>
            <a:t> 3</a:t>
          </a:r>
        </a:p>
      </dsp:txBody>
      <dsp:txXfrm>
        <a:off x="14170" y="1785828"/>
        <a:ext cx="2086620" cy="276048"/>
      </dsp:txXfrm>
    </dsp:sp>
    <dsp:sp modelId="{CFB2F837-56DD-4FD1-B44C-E7414FF5D708}">
      <dsp:nvSpPr>
        <dsp:cNvPr id="0" name=""/>
        <dsp:cNvSpPr/>
      </dsp:nvSpPr>
      <dsp:spPr>
        <a:xfrm>
          <a:off x="0" y="2061876"/>
          <a:ext cx="8134465" cy="580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Thu </a:t>
          </a:r>
          <a:r>
            <a:rPr lang="en-US" sz="2000" kern="1200" dirty="0" err="1"/>
            <a:t>thập</a:t>
          </a:r>
          <a:r>
            <a:rPr lang="en-US" sz="2000" kern="1200" dirty="0"/>
            <a:t> </a:t>
          </a:r>
          <a:r>
            <a:rPr lang="en-US" sz="2000" kern="1200" dirty="0" err="1"/>
            <a:t>và</a:t>
          </a:r>
          <a:r>
            <a:rPr lang="en-US" sz="2000" kern="1200" dirty="0"/>
            <a:t> </a:t>
          </a:r>
          <a:r>
            <a:rPr lang="en-US" sz="2000" kern="1200" dirty="0" err="1"/>
            <a:t>phân</a:t>
          </a:r>
          <a:r>
            <a:rPr lang="en-US" sz="2000" kern="1200" dirty="0"/>
            <a:t> </a:t>
          </a:r>
          <a:r>
            <a:rPr lang="en-US" sz="2000" kern="1200" dirty="0" err="1"/>
            <a:t>tích</a:t>
          </a:r>
          <a:r>
            <a:rPr lang="en-US" sz="2000" kern="1200" dirty="0"/>
            <a:t> </a:t>
          </a:r>
          <a:r>
            <a:rPr lang="en-US" sz="2000" kern="1200" dirty="0" err="1"/>
            <a:t>các</a:t>
          </a:r>
          <a:r>
            <a:rPr lang="en-US" sz="2000" kern="1200" dirty="0"/>
            <a:t> </a:t>
          </a:r>
          <a:r>
            <a:rPr lang="en-US" sz="2000" kern="1200" dirty="0" err="1"/>
            <a:t>đặc</a:t>
          </a:r>
          <a:r>
            <a:rPr lang="en-US" sz="2000" kern="1200" dirty="0"/>
            <a:t> </a:t>
          </a:r>
          <a:r>
            <a:rPr lang="en-US" sz="2000" kern="1200" dirty="0" err="1"/>
            <a:t>trưng</a:t>
          </a:r>
          <a:r>
            <a:rPr lang="en-US" sz="2000" kern="1200" dirty="0"/>
            <a:t> </a:t>
          </a:r>
          <a:r>
            <a:rPr lang="en-US" sz="2000" kern="1200" dirty="0" err="1"/>
            <a:t>từ</a:t>
          </a:r>
          <a:r>
            <a:rPr lang="en-US" sz="2000" kern="1200" dirty="0"/>
            <a:t> </a:t>
          </a:r>
          <a:r>
            <a:rPr lang="en-US" sz="2000" kern="1200" dirty="0" err="1"/>
            <a:t>mẫu</a:t>
          </a:r>
          <a:endParaRPr lang="en-US" sz="2000" kern="1200" dirty="0"/>
        </a:p>
      </dsp:txBody>
      <dsp:txXfrm>
        <a:off x="0" y="2061876"/>
        <a:ext cx="8134465" cy="580523"/>
      </dsp:txXfrm>
    </dsp:sp>
    <dsp:sp modelId="{1F155DC7-3242-42A3-9725-EAE9F9072928}">
      <dsp:nvSpPr>
        <dsp:cNvPr id="0" name=""/>
        <dsp:cNvSpPr/>
      </dsp:nvSpPr>
      <dsp:spPr>
        <a:xfrm>
          <a:off x="2114960" y="2656910"/>
          <a:ext cx="6019504" cy="290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b" anchorCtr="0">
          <a:noAutofit/>
        </a:bodyPr>
        <a:lstStyle/>
        <a:p>
          <a:pPr marL="0" lvl="0" indent="0" algn="l" defTabSz="1066800">
            <a:lnSpc>
              <a:spcPct val="90000"/>
            </a:lnSpc>
            <a:spcBef>
              <a:spcPct val="0"/>
            </a:spcBef>
            <a:spcAft>
              <a:spcPct val="35000"/>
            </a:spcAft>
            <a:buNone/>
          </a:pPr>
          <a:endParaRPr lang="en-US" sz="2400" kern="1200" dirty="0"/>
        </a:p>
      </dsp:txBody>
      <dsp:txXfrm>
        <a:off x="2114960" y="2656910"/>
        <a:ext cx="6019504" cy="290218"/>
      </dsp:txXfrm>
    </dsp:sp>
    <dsp:sp modelId="{5DC3FC18-B347-450F-A8E1-B818B8120784}">
      <dsp:nvSpPr>
        <dsp:cNvPr id="0" name=""/>
        <dsp:cNvSpPr/>
      </dsp:nvSpPr>
      <dsp:spPr>
        <a:xfrm>
          <a:off x="0" y="2656910"/>
          <a:ext cx="2114960" cy="290218"/>
        </a:xfrm>
        <a:prstGeom prst="round2SameRect">
          <a:avLst>
            <a:gd name="adj1" fmla="val 16670"/>
            <a:gd name="adj2" fmla="val 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Phần</a:t>
          </a:r>
          <a:r>
            <a:rPr lang="en-US" sz="2400" kern="1200" dirty="0"/>
            <a:t> 4</a:t>
          </a:r>
        </a:p>
      </dsp:txBody>
      <dsp:txXfrm>
        <a:off x="14170" y="2671080"/>
        <a:ext cx="2086620" cy="276048"/>
      </dsp:txXfrm>
    </dsp:sp>
    <dsp:sp modelId="{768564E9-1836-47CC-8292-4832C7391925}">
      <dsp:nvSpPr>
        <dsp:cNvPr id="0" name=""/>
        <dsp:cNvSpPr/>
      </dsp:nvSpPr>
      <dsp:spPr>
        <a:xfrm>
          <a:off x="0" y="2947129"/>
          <a:ext cx="8134465" cy="580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228600" lvl="1" indent="-228600" algn="l" defTabSz="889000">
            <a:lnSpc>
              <a:spcPct val="90000"/>
            </a:lnSpc>
            <a:spcBef>
              <a:spcPct val="0"/>
            </a:spcBef>
            <a:spcAft>
              <a:spcPct val="15000"/>
            </a:spcAft>
            <a:buChar char="•"/>
          </a:pPr>
          <a:r>
            <a:rPr lang="en-US" sz="2000" kern="1200" dirty="0" err="1"/>
            <a:t>Thực</a:t>
          </a:r>
          <a:r>
            <a:rPr lang="en-US" sz="2000" kern="1200" dirty="0"/>
            <a:t> </a:t>
          </a:r>
          <a:r>
            <a:rPr lang="en-US" sz="2000" kern="1200" dirty="0" err="1"/>
            <a:t>nghiệm</a:t>
          </a:r>
          <a:endParaRPr lang="en-US" sz="2000" kern="1200" dirty="0"/>
        </a:p>
      </dsp:txBody>
      <dsp:txXfrm>
        <a:off x="0" y="2947129"/>
        <a:ext cx="8134465" cy="580523"/>
      </dsp:txXfrm>
    </dsp:sp>
    <dsp:sp modelId="{9FBCB5DB-6158-40D0-98D4-279D4F7DD845}">
      <dsp:nvSpPr>
        <dsp:cNvPr id="0" name=""/>
        <dsp:cNvSpPr/>
      </dsp:nvSpPr>
      <dsp:spPr>
        <a:xfrm>
          <a:off x="2114960" y="3542163"/>
          <a:ext cx="6019504" cy="2902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b" anchorCtr="0">
          <a:noAutofit/>
        </a:bodyPr>
        <a:lstStyle/>
        <a:p>
          <a:pPr marL="0" lvl="0" indent="0" algn="l" defTabSz="1066800">
            <a:lnSpc>
              <a:spcPct val="90000"/>
            </a:lnSpc>
            <a:spcBef>
              <a:spcPct val="0"/>
            </a:spcBef>
            <a:spcAft>
              <a:spcPct val="35000"/>
            </a:spcAft>
            <a:buNone/>
          </a:pPr>
          <a:endParaRPr lang="en-US" sz="2400" kern="1200" dirty="0"/>
        </a:p>
      </dsp:txBody>
      <dsp:txXfrm>
        <a:off x="2114960" y="3542163"/>
        <a:ext cx="6019504" cy="290218"/>
      </dsp:txXfrm>
    </dsp:sp>
    <dsp:sp modelId="{1AE754FA-CEBD-411C-921F-804C3A6DEEF0}">
      <dsp:nvSpPr>
        <dsp:cNvPr id="0" name=""/>
        <dsp:cNvSpPr/>
      </dsp:nvSpPr>
      <dsp:spPr>
        <a:xfrm>
          <a:off x="0" y="3542163"/>
          <a:ext cx="2114960" cy="290218"/>
        </a:xfrm>
        <a:prstGeom prst="round2SameRect">
          <a:avLst>
            <a:gd name="adj1" fmla="val 16670"/>
            <a:gd name="adj2" fmla="val 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1066800">
            <a:lnSpc>
              <a:spcPct val="90000"/>
            </a:lnSpc>
            <a:spcBef>
              <a:spcPct val="0"/>
            </a:spcBef>
            <a:spcAft>
              <a:spcPct val="35000"/>
            </a:spcAft>
            <a:buNone/>
          </a:pPr>
          <a:r>
            <a:rPr lang="en-US" sz="2400" kern="1200" dirty="0" err="1"/>
            <a:t>Phần</a:t>
          </a:r>
          <a:r>
            <a:rPr lang="en-US" sz="2400" kern="1200" dirty="0"/>
            <a:t> 5</a:t>
          </a:r>
        </a:p>
      </dsp:txBody>
      <dsp:txXfrm>
        <a:off x="14170" y="3556333"/>
        <a:ext cx="2086620" cy="276048"/>
      </dsp:txXfrm>
    </dsp:sp>
    <dsp:sp modelId="{70DABAD0-A2C2-413D-B413-237F2097E127}">
      <dsp:nvSpPr>
        <dsp:cNvPr id="0" name=""/>
        <dsp:cNvSpPr/>
      </dsp:nvSpPr>
      <dsp:spPr>
        <a:xfrm>
          <a:off x="0" y="3832381"/>
          <a:ext cx="8134465" cy="5805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228600" lvl="1" indent="-228600" algn="l" defTabSz="889000">
            <a:lnSpc>
              <a:spcPct val="90000"/>
            </a:lnSpc>
            <a:spcBef>
              <a:spcPct val="0"/>
            </a:spcBef>
            <a:spcAft>
              <a:spcPct val="15000"/>
            </a:spcAft>
            <a:buChar char="•"/>
          </a:pPr>
          <a:r>
            <a:rPr lang="en-US" sz="2000" kern="1200" dirty="0" err="1"/>
            <a:t>Kết</a:t>
          </a:r>
          <a:r>
            <a:rPr lang="en-US" sz="2000" kern="1200" dirty="0"/>
            <a:t> </a:t>
          </a:r>
          <a:r>
            <a:rPr lang="en-US" sz="2000" kern="1200" dirty="0" err="1"/>
            <a:t>luận</a:t>
          </a:r>
          <a:endParaRPr lang="en-US" sz="2000" kern="1200" dirty="0"/>
        </a:p>
      </dsp:txBody>
      <dsp:txXfrm>
        <a:off x="0" y="3832381"/>
        <a:ext cx="8134465" cy="5805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8FF29D-B3D3-40DF-896B-72DD86735AC7}">
      <dsp:nvSpPr>
        <dsp:cNvPr id="0" name=""/>
        <dsp:cNvSpPr/>
      </dsp:nvSpPr>
      <dsp:spPr>
        <a:xfrm rot="5400000">
          <a:off x="-124688" y="127317"/>
          <a:ext cx="831257" cy="58188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1</a:t>
          </a:r>
        </a:p>
      </dsp:txBody>
      <dsp:txXfrm rot="-5400000">
        <a:off x="1" y="293568"/>
        <a:ext cx="581880" cy="249377"/>
      </dsp:txXfrm>
    </dsp:sp>
    <dsp:sp modelId="{5FFD55E5-1D32-48CD-B638-8E1EE310C09C}">
      <dsp:nvSpPr>
        <dsp:cNvPr id="0" name=""/>
        <dsp:cNvSpPr/>
      </dsp:nvSpPr>
      <dsp:spPr>
        <a:xfrm rot="5400000">
          <a:off x="5486263" y="-4901755"/>
          <a:ext cx="540317" cy="1034908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Font typeface="+mj-lt"/>
            <a:buNone/>
          </a:pPr>
          <a:r>
            <a:rPr lang="vi-VN" sz="2700" kern="1200" dirty="0">
              <a:latin typeface="Times New Roman" panose="02020603050405020304" pitchFamily="18" charset="0"/>
              <a:ea typeface="Calibri" panose="020F0502020204030204" pitchFamily="34" charset="0"/>
              <a:cs typeface="Times New Roman" panose="02020603050405020304" pitchFamily="18" charset="0"/>
            </a:rPr>
            <a:t>Thu thập mẫu.</a:t>
          </a:r>
          <a:endParaRPr lang="en-US" sz="2700" kern="1200" dirty="0"/>
        </a:p>
      </dsp:txBody>
      <dsp:txXfrm rot="-5400000">
        <a:off x="581880" y="29004"/>
        <a:ext cx="10322708" cy="487565"/>
      </dsp:txXfrm>
    </dsp:sp>
    <dsp:sp modelId="{463D0939-19CC-4116-BE59-BAB7F388D803}">
      <dsp:nvSpPr>
        <dsp:cNvPr id="0" name=""/>
        <dsp:cNvSpPr/>
      </dsp:nvSpPr>
      <dsp:spPr>
        <a:xfrm rot="5400000">
          <a:off x="-124688" y="859572"/>
          <a:ext cx="831257" cy="58188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2</a:t>
          </a:r>
        </a:p>
      </dsp:txBody>
      <dsp:txXfrm rot="-5400000">
        <a:off x="1" y="1025823"/>
        <a:ext cx="581880" cy="249377"/>
      </dsp:txXfrm>
    </dsp:sp>
    <dsp:sp modelId="{47D7B3BE-BED6-4AF1-A9EE-04E91C38BEA3}">
      <dsp:nvSpPr>
        <dsp:cNvPr id="0" name=""/>
        <dsp:cNvSpPr/>
      </dsp:nvSpPr>
      <dsp:spPr>
        <a:xfrm rot="5400000">
          <a:off x="5486263" y="-4169499"/>
          <a:ext cx="540317" cy="1034908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Font typeface="+mj-lt"/>
            <a:buNone/>
          </a:pPr>
          <a:r>
            <a:rPr lang="vi-VN" sz="2700" kern="1200" dirty="0">
              <a:latin typeface="Times New Roman" panose="02020603050405020304" pitchFamily="18" charset="0"/>
              <a:ea typeface="Calibri" panose="020F0502020204030204" pitchFamily="34" charset="0"/>
              <a:cs typeface="Times New Roman" panose="02020603050405020304" pitchFamily="18" charset="0"/>
            </a:rPr>
            <a:t>Phân tích tập mẫu để tìm ra các đặc trưng riêng. </a:t>
          </a:r>
          <a:endParaRPr lang="en-US" sz="2700" kern="1200" dirty="0"/>
        </a:p>
      </dsp:txBody>
      <dsp:txXfrm rot="-5400000">
        <a:off x="581880" y="761260"/>
        <a:ext cx="10322708" cy="487565"/>
      </dsp:txXfrm>
    </dsp:sp>
    <dsp:sp modelId="{94D97C3F-F2F7-4FA1-AB7B-B1A8042658F7}">
      <dsp:nvSpPr>
        <dsp:cNvPr id="0" name=""/>
        <dsp:cNvSpPr/>
      </dsp:nvSpPr>
      <dsp:spPr>
        <a:xfrm rot="5400000">
          <a:off x="-124688" y="1591828"/>
          <a:ext cx="831257" cy="58188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3</a:t>
          </a:r>
        </a:p>
      </dsp:txBody>
      <dsp:txXfrm rot="-5400000">
        <a:off x="1" y="1758079"/>
        <a:ext cx="581880" cy="249377"/>
      </dsp:txXfrm>
    </dsp:sp>
    <dsp:sp modelId="{063A6E29-C948-4A27-B489-83D687FCF492}">
      <dsp:nvSpPr>
        <dsp:cNvPr id="0" name=""/>
        <dsp:cNvSpPr/>
      </dsp:nvSpPr>
      <dsp:spPr>
        <a:xfrm rot="5400000">
          <a:off x="5486263" y="-3437243"/>
          <a:ext cx="540317" cy="1034908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Font typeface="+mj-lt"/>
            <a:buNone/>
          </a:pPr>
          <a:r>
            <a:rPr lang="vi-VN" sz="2700" kern="1200" dirty="0">
              <a:latin typeface="Times New Roman" panose="02020603050405020304" pitchFamily="18" charset="0"/>
              <a:ea typeface="Calibri" panose="020F0502020204030204" pitchFamily="34" charset="0"/>
              <a:cs typeface="Times New Roman" panose="02020603050405020304" pitchFamily="18" charset="0"/>
            </a:rPr>
            <a:t>Tiến hành chọn mô hình học máy và học sâu phù hợp</a:t>
          </a:r>
          <a:endParaRPr lang="en-US" sz="2700" kern="1200" dirty="0"/>
        </a:p>
      </dsp:txBody>
      <dsp:txXfrm rot="-5400000">
        <a:off x="581880" y="1493516"/>
        <a:ext cx="10322708" cy="487565"/>
      </dsp:txXfrm>
    </dsp:sp>
    <dsp:sp modelId="{C0960B39-744C-47DC-8809-B5105EC7BD92}">
      <dsp:nvSpPr>
        <dsp:cNvPr id="0" name=""/>
        <dsp:cNvSpPr/>
      </dsp:nvSpPr>
      <dsp:spPr>
        <a:xfrm rot="5400000">
          <a:off x="-124688" y="2324084"/>
          <a:ext cx="831257" cy="58188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Font typeface="+mj-lt"/>
            <a:buNone/>
          </a:pPr>
          <a:r>
            <a:rPr lang="en-US" sz="1600" kern="1200" dirty="0"/>
            <a:t>4</a:t>
          </a:r>
        </a:p>
      </dsp:txBody>
      <dsp:txXfrm rot="-5400000">
        <a:off x="1" y="2490335"/>
        <a:ext cx="581880" cy="249377"/>
      </dsp:txXfrm>
    </dsp:sp>
    <dsp:sp modelId="{9FE82A95-6BBE-486F-BABC-739534757CA4}">
      <dsp:nvSpPr>
        <dsp:cNvPr id="0" name=""/>
        <dsp:cNvSpPr/>
      </dsp:nvSpPr>
      <dsp:spPr>
        <a:xfrm rot="5400000">
          <a:off x="5486263" y="-2704988"/>
          <a:ext cx="540317" cy="1034908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Font typeface="+mj-lt"/>
            <a:buNone/>
          </a:pPr>
          <a:r>
            <a:rPr lang="vi-VN" sz="2700" kern="1200" dirty="0">
              <a:latin typeface="Times New Roman" panose="02020603050405020304" pitchFamily="18" charset="0"/>
              <a:ea typeface="Calibri" panose="020F0502020204030204" pitchFamily="34" charset="0"/>
              <a:cs typeface="Times New Roman" panose="02020603050405020304" pitchFamily="18" charset="0"/>
            </a:rPr>
            <a:t>Tự động hóa quá trình trích xuất đặc trưng. Xây dựng các bộ đặc trưng.</a:t>
          </a:r>
          <a:endParaRPr lang="en-US" sz="2700" kern="1200" dirty="0"/>
        </a:p>
      </dsp:txBody>
      <dsp:txXfrm rot="-5400000">
        <a:off x="581880" y="2225771"/>
        <a:ext cx="10322708" cy="487565"/>
      </dsp:txXfrm>
    </dsp:sp>
    <dsp:sp modelId="{7D91D707-6963-45F9-B44C-A482AF92D734}">
      <dsp:nvSpPr>
        <dsp:cNvPr id="0" name=""/>
        <dsp:cNvSpPr/>
      </dsp:nvSpPr>
      <dsp:spPr>
        <a:xfrm rot="5400000">
          <a:off x="-124688" y="3056340"/>
          <a:ext cx="831257" cy="58188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Font typeface="+mj-lt"/>
            <a:buNone/>
          </a:pPr>
          <a:r>
            <a:rPr lang="en-US" sz="1600" kern="1200" dirty="0"/>
            <a:t>5</a:t>
          </a:r>
        </a:p>
      </dsp:txBody>
      <dsp:txXfrm rot="-5400000">
        <a:off x="1" y="3222591"/>
        <a:ext cx="581880" cy="249377"/>
      </dsp:txXfrm>
    </dsp:sp>
    <dsp:sp modelId="{C40797BF-564F-40BF-BEF1-7D7B3B3C3522}">
      <dsp:nvSpPr>
        <dsp:cNvPr id="0" name=""/>
        <dsp:cNvSpPr/>
      </dsp:nvSpPr>
      <dsp:spPr>
        <a:xfrm rot="5400000">
          <a:off x="5486263" y="-1972732"/>
          <a:ext cx="540317" cy="1034908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Font typeface="+mj-lt"/>
            <a:buNone/>
          </a:pPr>
          <a:r>
            <a:rPr lang="vi-VN" sz="2700" kern="1200" dirty="0">
              <a:latin typeface="Times New Roman" panose="02020603050405020304" pitchFamily="18" charset="0"/>
              <a:ea typeface="Calibri" panose="020F0502020204030204" pitchFamily="34" charset="0"/>
              <a:cs typeface="Times New Roman" panose="02020603050405020304" pitchFamily="18" charset="0"/>
            </a:rPr>
            <a:t>Tiến hành chọn mô hình học máy và học sâu phù hợp</a:t>
          </a:r>
          <a:endParaRPr lang="en-US" sz="2700" kern="1200" dirty="0"/>
        </a:p>
      </dsp:txBody>
      <dsp:txXfrm rot="-5400000">
        <a:off x="581880" y="2958027"/>
        <a:ext cx="10322708" cy="487565"/>
      </dsp:txXfrm>
    </dsp:sp>
    <dsp:sp modelId="{3C0509B1-47AF-4657-881E-CC5EB9385CA8}">
      <dsp:nvSpPr>
        <dsp:cNvPr id="0" name=""/>
        <dsp:cNvSpPr/>
      </dsp:nvSpPr>
      <dsp:spPr>
        <a:xfrm rot="5400000">
          <a:off x="-124688" y="3788595"/>
          <a:ext cx="831257" cy="58188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Font typeface="+mj-lt"/>
            <a:buNone/>
          </a:pPr>
          <a:r>
            <a:rPr lang="en-US" sz="1600" kern="1200" dirty="0"/>
            <a:t>6</a:t>
          </a:r>
        </a:p>
      </dsp:txBody>
      <dsp:txXfrm rot="-5400000">
        <a:off x="1" y="3954846"/>
        <a:ext cx="581880" cy="249377"/>
      </dsp:txXfrm>
    </dsp:sp>
    <dsp:sp modelId="{D9F1512F-E922-488A-A09C-45DBC755918B}">
      <dsp:nvSpPr>
        <dsp:cNvPr id="0" name=""/>
        <dsp:cNvSpPr/>
      </dsp:nvSpPr>
      <dsp:spPr>
        <a:xfrm rot="5400000">
          <a:off x="5486263" y="-1240476"/>
          <a:ext cx="540317" cy="1034908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Font typeface="+mj-lt"/>
            <a:buNone/>
          </a:pPr>
          <a:r>
            <a:rPr lang="vi-VN" sz="2700" kern="1200" dirty="0">
              <a:latin typeface="Times New Roman" panose="02020603050405020304" pitchFamily="18" charset="0"/>
              <a:ea typeface="Calibri" panose="020F0502020204030204" pitchFamily="34" charset="0"/>
              <a:cs typeface="Times New Roman" panose="02020603050405020304" pitchFamily="18" charset="0"/>
            </a:rPr>
            <a:t>Chạy thực nghiệm, chọn mô hình và tập mẫu tối ưu nhất</a:t>
          </a:r>
          <a:endParaRPr lang="en-US" sz="2700" kern="1200" dirty="0"/>
        </a:p>
      </dsp:txBody>
      <dsp:txXfrm rot="-5400000">
        <a:off x="581880" y="3690283"/>
        <a:ext cx="10322708" cy="48756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47C282-ADCD-4FF7-BEA9-0CE441CF3F59}">
      <dsp:nvSpPr>
        <dsp:cNvPr id="0" name=""/>
        <dsp:cNvSpPr/>
      </dsp:nvSpPr>
      <dsp:spPr>
        <a:xfrm>
          <a:off x="5625185" y="1482419"/>
          <a:ext cx="2453805" cy="245425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0C19D32-163E-467A-A015-EEA8D576CDE8}">
      <dsp:nvSpPr>
        <dsp:cNvPr id="0" name=""/>
        <dsp:cNvSpPr/>
      </dsp:nvSpPr>
      <dsp:spPr>
        <a:xfrm>
          <a:off x="5706659" y="1564242"/>
          <a:ext cx="2290857" cy="229061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US" sz="3500" kern="1200" dirty="0" err="1"/>
            <a:t>Phân</a:t>
          </a:r>
          <a:r>
            <a:rPr lang="en-US" sz="3500" kern="1200" dirty="0"/>
            <a:t> </a:t>
          </a:r>
          <a:r>
            <a:rPr lang="en-US" sz="3500" kern="1200" dirty="0" err="1"/>
            <a:t>tích</a:t>
          </a:r>
          <a:endParaRPr lang="en-US" sz="3500" kern="1200" dirty="0"/>
        </a:p>
      </dsp:txBody>
      <dsp:txXfrm>
        <a:off x="6034153" y="1891534"/>
        <a:ext cx="1635870" cy="1636029"/>
      </dsp:txXfrm>
    </dsp:sp>
    <dsp:sp modelId="{8072D6CD-1E94-4647-AF37-ECFF2C3E29EC}">
      <dsp:nvSpPr>
        <dsp:cNvPr id="0" name=""/>
        <dsp:cNvSpPr/>
      </dsp:nvSpPr>
      <dsp:spPr>
        <a:xfrm rot="2700000">
          <a:off x="3092062" y="1485386"/>
          <a:ext cx="2447894" cy="2447894"/>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1B5167-362E-402E-BACD-23D96E6A8624}">
      <dsp:nvSpPr>
        <dsp:cNvPr id="0" name=""/>
        <dsp:cNvSpPr/>
      </dsp:nvSpPr>
      <dsp:spPr>
        <a:xfrm>
          <a:off x="3170581" y="1564242"/>
          <a:ext cx="2290857" cy="229061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US" sz="3500" kern="1200" dirty="0" err="1"/>
            <a:t>Phân</a:t>
          </a:r>
          <a:r>
            <a:rPr lang="en-US" sz="3500" kern="1200" dirty="0"/>
            <a:t> </a:t>
          </a:r>
          <a:r>
            <a:rPr lang="en-US" sz="3500" kern="1200" dirty="0" err="1"/>
            <a:t>loại</a:t>
          </a:r>
          <a:r>
            <a:rPr lang="en-US" sz="3500" kern="1200" dirty="0"/>
            <a:t>, </a:t>
          </a:r>
          <a:r>
            <a:rPr lang="en-US" sz="3500" kern="1200" dirty="0" err="1"/>
            <a:t>gán</a:t>
          </a:r>
          <a:r>
            <a:rPr lang="en-US" sz="3500" kern="1200" dirty="0"/>
            <a:t> </a:t>
          </a:r>
          <a:r>
            <a:rPr lang="en-US" sz="3500" kern="1200" dirty="0" err="1"/>
            <a:t>nhãn</a:t>
          </a:r>
          <a:endParaRPr lang="en-US" sz="3500" kern="1200" dirty="0"/>
        </a:p>
      </dsp:txBody>
      <dsp:txXfrm>
        <a:off x="3498075" y="1891534"/>
        <a:ext cx="1635870" cy="1636029"/>
      </dsp:txXfrm>
    </dsp:sp>
    <dsp:sp modelId="{1DE8CE75-BE0B-463C-ACD9-39A15E6CB4D7}">
      <dsp:nvSpPr>
        <dsp:cNvPr id="0" name=""/>
        <dsp:cNvSpPr/>
      </dsp:nvSpPr>
      <dsp:spPr>
        <a:xfrm rot="2700000">
          <a:off x="555984" y="1485386"/>
          <a:ext cx="2447894" cy="2447894"/>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4ABC7F-CBD4-4F53-AA2F-CACE35225C70}">
      <dsp:nvSpPr>
        <dsp:cNvPr id="0" name=""/>
        <dsp:cNvSpPr/>
      </dsp:nvSpPr>
      <dsp:spPr>
        <a:xfrm>
          <a:off x="634503" y="1564242"/>
          <a:ext cx="2290857" cy="2290613"/>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4450" tIns="44450" rIns="44450" bIns="44450" numCol="1" spcCol="1270" anchor="ctr" anchorCtr="0">
          <a:noAutofit/>
        </a:bodyPr>
        <a:lstStyle/>
        <a:p>
          <a:pPr marL="0" lvl="0" indent="0" algn="ctr" defTabSz="1555750">
            <a:lnSpc>
              <a:spcPct val="90000"/>
            </a:lnSpc>
            <a:spcBef>
              <a:spcPct val="0"/>
            </a:spcBef>
            <a:spcAft>
              <a:spcPct val="35000"/>
            </a:spcAft>
            <a:buNone/>
          </a:pPr>
          <a:r>
            <a:rPr lang="en-US" sz="3500" kern="1200" dirty="0"/>
            <a:t>Thu </a:t>
          </a:r>
          <a:r>
            <a:rPr lang="en-US" sz="3500" kern="1200" dirty="0" err="1"/>
            <a:t>thập</a:t>
          </a:r>
          <a:endParaRPr lang="en-US" sz="3500" kern="1200" dirty="0"/>
        </a:p>
      </dsp:txBody>
      <dsp:txXfrm>
        <a:off x="961997" y="1891534"/>
        <a:ext cx="1635870" cy="163602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1772B6-C5D4-4F8D-BCF8-12B98A76F0D3}">
      <dsp:nvSpPr>
        <dsp:cNvPr id="0" name=""/>
        <dsp:cNvSpPr/>
      </dsp:nvSpPr>
      <dsp:spPr>
        <a:xfrm rot="5400000">
          <a:off x="3466477" y="119124"/>
          <a:ext cx="1796078" cy="1562588"/>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Permissions</a:t>
          </a:r>
        </a:p>
      </dsp:txBody>
      <dsp:txXfrm rot="-5400000">
        <a:off x="3826725" y="282268"/>
        <a:ext cx="1075582" cy="1236300"/>
      </dsp:txXfrm>
    </dsp:sp>
    <dsp:sp modelId="{410D5C2A-07D4-42E8-AA44-4A18EFE4BCB6}">
      <dsp:nvSpPr>
        <dsp:cNvPr id="0" name=""/>
        <dsp:cNvSpPr/>
      </dsp:nvSpPr>
      <dsp:spPr>
        <a:xfrm>
          <a:off x="5193227" y="361594"/>
          <a:ext cx="2004423" cy="10776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t>User Permissions</a:t>
          </a:r>
        </a:p>
      </dsp:txBody>
      <dsp:txXfrm>
        <a:off x="5193227" y="361594"/>
        <a:ext cx="2004423" cy="1077647"/>
      </dsp:txXfrm>
    </dsp:sp>
    <dsp:sp modelId="{0C6B035D-7E77-4CDB-B7B1-3FBA4E5A20AE}">
      <dsp:nvSpPr>
        <dsp:cNvPr id="0" name=""/>
        <dsp:cNvSpPr/>
      </dsp:nvSpPr>
      <dsp:spPr>
        <a:xfrm rot="5400000">
          <a:off x="1778881" y="119124"/>
          <a:ext cx="1796078" cy="1562588"/>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0">
            <a:lnSpc>
              <a:spcPct val="90000"/>
            </a:lnSpc>
            <a:spcBef>
              <a:spcPct val="0"/>
            </a:spcBef>
            <a:spcAft>
              <a:spcPct val="35000"/>
            </a:spcAft>
            <a:buNone/>
          </a:pPr>
          <a:endParaRPr lang="en-US" sz="4000" kern="1200"/>
        </a:p>
      </dsp:txBody>
      <dsp:txXfrm rot="-5400000">
        <a:off x="2139129" y="282268"/>
        <a:ext cx="1075582" cy="1236300"/>
      </dsp:txXfrm>
    </dsp:sp>
    <dsp:sp modelId="{52A47D57-259D-469E-A530-CC769F3F8D7D}">
      <dsp:nvSpPr>
        <dsp:cNvPr id="0" name=""/>
        <dsp:cNvSpPr/>
      </dsp:nvSpPr>
      <dsp:spPr>
        <a:xfrm rot="5400000">
          <a:off x="2619446" y="1643635"/>
          <a:ext cx="1796078" cy="1562588"/>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Services</a:t>
          </a:r>
        </a:p>
      </dsp:txBody>
      <dsp:txXfrm rot="-5400000">
        <a:off x="2979694" y="1806779"/>
        <a:ext cx="1075582" cy="1236300"/>
      </dsp:txXfrm>
    </dsp:sp>
    <dsp:sp modelId="{0ECE1EB0-9537-44E6-9D5C-ED1F85B478EB}">
      <dsp:nvSpPr>
        <dsp:cNvPr id="0" name=""/>
        <dsp:cNvSpPr/>
      </dsp:nvSpPr>
      <dsp:spPr>
        <a:xfrm>
          <a:off x="731767" y="1886106"/>
          <a:ext cx="1939765" cy="1077647"/>
        </a:xfrm>
        <a:prstGeom prst="rect">
          <a:avLst/>
        </a:prstGeom>
        <a:noFill/>
        <a:ln>
          <a:noFill/>
        </a:ln>
        <a:effectLst/>
      </dsp:spPr>
      <dsp:style>
        <a:lnRef idx="0">
          <a:scrgbClr r="0" g="0" b="0"/>
        </a:lnRef>
        <a:fillRef idx="0">
          <a:scrgbClr r="0" g="0" b="0"/>
        </a:fillRef>
        <a:effectRef idx="0">
          <a:scrgbClr r="0" g="0" b="0"/>
        </a:effectRef>
        <a:fontRef idx="minor"/>
      </dsp:style>
    </dsp:sp>
    <dsp:sp modelId="{3A1A0E70-F137-47B0-8D77-2CA587429AC3}">
      <dsp:nvSpPr>
        <dsp:cNvPr id="0" name=""/>
        <dsp:cNvSpPr/>
      </dsp:nvSpPr>
      <dsp:spPr>
        <a:xfrm rot="5400000">
          <a:off x="4307042" y="1643635"/>
          <a:ext cx="1796078" cy="1562588"/>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0">
            <a:lnSpc>
              <a:spcPct val="90000"/>
            </a:lnSpc>
            <a:spcBef>
              <a:spcPct val="0"/>
            </a:spcBef>
            <a:spcAft>
              <a:spcPct val="35000"/>
            </a:spcAft>
            <a:buNone/>
          </a:pPr>
          <a:endParaRPr lang="en-US" sz="4000" kern="1200"/>
        </a:p>
      </dsp:txBody>
      <dsp:txXfrm rot="-5400000">
        <a:off x="4667290" y="1806779"/>
        <a:ext cx="1075582" cy="1236300"/>
      </dsp:txXfrm>
    </dsp:sp>
    <dsp:sp modelId="{23EBFF96-E0A8-4231-980D-4D50F0ED750E}">
      <dsp:nvSpPr>
        <dsp:cNvPr id="0" name=""/>
        <dsp:cNvSpPr/>
      </dsp:nvSpPr>
      <dsp:spPr>
        <a:xfrm rot="5400000">
          <a:off x="3466477" y="3168147"/>
          <a:ext cx="1796078" cy="1562588"/>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dirty="0"/>
            <a:t>Native Library</a:t>
          </a:r>
        </a:p>
      </dsp:txBody>
      <dsp:txXfrm rot="-5400000">
        <a:off x="3826725" y="3331291"/>
        <a:ext cx="1075582" cy="1236300"/>
      </dsp:txXfrm>
    </dsp:sp>
    <dsp:sp modelId="{E583003A-B8B9-45F7-9760-0394A3F7E627}">
      <dsp:nvSpPr>
        <dsp:cNvPr id="0" name=""/>
        <dsp:cNvSpPr/>
      </dsp:nvSpPr>
      <dsp:spPr>
        <a:xfrm>
          <a:off x="5193227" y="3410618"/>
          <a:ext cx="2004423" cy="10776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kern="1200" dirty="0"/>
            <a:t>File size</a:t>
          </a:r>
        </a:p>
        <a:p>
          <a:pPr marL="0" lvl="0" indent="0" algn="l" defTabSz="622300">
            <a:lnSpc>
              <a:spcPct val="90000"/>
            </a:lnSpc>
            <a:spcBef>
              <a:spcPct val="0"/>
            </a:spcBef>
            <a:spcAft>
              <a:spcPct val="35000"/>
            </a:spcAft>
            <a:buNone/>
          </a:pPr>
          <a:r>
            <a:rPr lang="en-US" sz="1400" b="1" kern="1200" dirty="0"/>
            <a:t>Intents</a:t>
          </a:r>
        </a:p>
        <a:p>
          <a:pPr marL="0" lvl="0" indent="0" algn="l" defTabSz="622300">
            <a:lnSpc>
              <a:spcPct val="90000"/>
            </a:lnSpc>
            <a:spcBef>
              <a:spcPct val="0"/>
            </a:spcBef>
            <a:spcAft>
              <a:spcPct val="35000"/>
            </a:spcAft>
            <a:buNone/>
          </a:pPr>
          <a:r>
            <a:rPr lang="en-US" sz="1400" b="1" kern="1200" dirty="0"/>
            <a:t>APIs</a:t>
          </a:r>
        </a:p>
      </dsp:txBody>
      <dsp:txXfrm>
        <a:off x="5193227" y="3410618"/>
        <a:ext cx="2004423" cy="1077647"/>
      </dsp:txXfrm>
    </dsp:sp>
    <dsp:sp modelId="{A424114C-7219-470E-94D1-E8129E67AD3F}">
      <dsp:nvSpPr>
        <dsp:cNvPr id="0" name=""/>
        <dsp:cNvSpPr/>
      </dsp:nvSpPr>
      <dsp:spPr>
        <a:xfrm rot="5400000">
          <a:off x="1778881" y="3168147"/>
          <a:ext cx="1796078" cy="1562588"/>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0">
            <a:lnSpc>
              <a:spcPct val="90000"/>
            </a:lnSpc>
            <a:spcBef>
              <a:spcPct val="0"/>
            </a:spcBef>
            <a:spcAft>
              <a:spcPct val="35000"/>
            </a:spcAft>
            <a:buNone/>
          </a:pPr>
          <a:endParaRPr lang="en-US" sz="4000" kern="1200"/>
        </a:p>
      </dsp:txBody>
      <dsp:txXfrm rot="-5400000">
        <a:off x="2139129" y="3331291"/>
        <a:ext cx="1075582" cy="12363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FA28A9-730E-481F-A9AF-3B9DA07E8352}">
      <dsp:nvSpPr>
        <dsp:cNvPr id="0" name=""/>
        <dsp:cNvSpPr/>
      </dsp:nvSpPr>
      <dsp:spPr>
        <a:xfrm>
          <a:off x="0" y="470078"/>
          <a:ext cx="7768360" cy="2986112"/>
        </a:xfrm>
        <a:prstGeom prst="rightArrow">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A0E56F8-6BC1-44B9-940A-6A9A603C4A5A}">
      <dsp:nvSpPr>
        <dsp:cNvPr id="0" name=""/>
        <dsp:cNvSpPr/>
      </dsp:nvSpPr>
      <dsp:spPr>
        <a:xfrm>
          <a:off x="5119607" y="1216606"/>
          <a:ext cx="1871916" cy="14930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43840" rIns="0" bIns="243840" numCol="1" spcCol="1270" anchor="ctr" anchorCtr="0">
          <a:noAutofit/>
        </a:bodyPr>
        <a:lstStyle/>
        <a:p>
          <a:pPr marL="0" lvl="0" indent="0" algn="ctr" defTabSz="1066800">
            <a:lnSpc>
              <a:spcPct val="90000"/>
            </a:lnSpc>
            <a:spcBef>
              <a:spcPct val="0"/>
            </a:spcBef>
            <a:spcAft>
              <a:spcPct val="35000"/>
            </a:spcAft>
            <a:buNone/>
          </a:pPr>
          <a:r>
            <a:rPr lang="en-US" sz="2400" kern="1200" dirty="0" err="1"/>
            <a:t>Tự</a:t>
          </a:r>
          <a:r>
            <a:rPr lang="en-US" sz="2400" kern="1200" dirty="0"/>
            <a:t> </a:t>
          </a:r>
          <a:r>
            <a:rPr lang="en-US" sz="2400" kern="1200" dirty="0" err="1"/>
            <a:t>động</a:t>
          </a:r>
          <a:r>
            <a:rPr lang="en-US" sz="2400" kern="1200" dirty="0"/>
            <a:t> </a:t>
          </a:r>
          <a:r>
            <a:rPr lang="en-US" sz="2400" kern="1200" dirty="0" err="1"/>
            <a:t>hóa</a:t>
          </a:r>
          <a:r>
            <a:rPr lang="en-US" sz="2400" kern="1200" dirty="0"/>
            <a:t> </a:t>
          </a:r>
          <a:r>
            <a:rPr lang="en-US" sz="2400" kern="1200" dirty="0" err="1"/>
            <a:t>quá</a:t>
          </a:r>
          <a:r>
            <a:rPr lang="en-US" sz="2400" kern="1200" dirty="0"/>
            <a:t> </a:t>
          </a:r>
          <a:r>
            <a:rPr lang="en-US" sz="2400" kern="1200" dirty="0" err="1"/>
            <a:t>trình</a:t>
          </a:r>
          <a:r>
            <a:rPr lang="en-US" sz="2400" kern="1200" dirty="0"/>
            <a:t> </a:t>
          </a:r>
          <a:r>
            <a:rPr lang="en-US" sz="2400" kern="1200" dirty="0" err="1"/>
            <a:t>trích</a:t>
          </a:r>
          <a:r>
            <a:rPr lang="en-US" sz="2400" kern="1200" dirty="0"/>
            <a:t> </a:t>
          </a:r>
          <a:r>
            <a:rPr lang="en-US" sz="2400" kern="1200" dirty="0" err="1"/>
            <a:t>xuất</a:t>
          </a:r>
          <a:endParaRPr lang="en-US" sz="2400" kern="1200" dirty="0"/>
        </a:p>
      </dsp:txBody>
      <dsp:txXfrm>
        <a:off x="5119607" y="1216606"/>
        <a:ext cx="1871916" cy="1493056"/>
      </dsp:txXfrm>
    </dsp:sp>
    <dsp:sp modelId="{B40DD356-8A53-45AC-88D2-9D600D7A429B}">
      <dsp:nvSpPr>
        <dsp:cNvPr id="0" name=""/>
        <dsp:cNvSpPr/>
      </dsp:nvSpPr>
      <dsp:spPr>
        <a:xfrm>
          <a:off x="2873306" y="1216606"/>
          <a:ext cx="1871916" cy="14930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43840" rIns="0" bIns="243840" numCol="1" spcCol="1270" anchor="ctr" anchorCtr="0">
          <a:noAutofit/>
        </a:bodyPr>
        <a:lstStyle/>
        <a:p>
          <a:pPr marL="0" lvl="0" indent="0" algn="ctr" defTabSz="1066800">
            <a:lnSpc>
              <a:spcPct val="90000"/>
            </a:lnSpc>
            <a:spcBef>
              <a:spcPct val="0"/>
            </a:spcBef>
            <a:spcAft>
              <a:spcPct val="35000"/>
            </a:spcAft>
            <a:buNone/>
          </a:pPr>
          <a:r>
            <a:rPr lang="en-US" sz="2400" kern="1200" dirty="0"/>
            <a:t>---</a:t>
          </a:r>
        </a:p>
      </dsp:txBody>
      <dsp:txXfrm>
        <a:off x="2873306" y="1216606"/>
        <a:ext cx="1871916" cy="1493056"/>
      </dsp:txXfrm>
    </dsp:sp>
    <dsp:sp modelId="{B34A6C1C-2E31-48E1-8789-86EAEDFEAA40}">
      <dsp:nvSpPr>
        <dsp:cNvPr id="0" name=""/>
        <dsp:cNvSpPr/>
      </dsp:nvSpPr>
      <dsp:spPr>
        <a:xfrm>
          <a:off x="627006" y="1216606"/>
          <a:ext cx="1871916" cy="14930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43840" rIns="0" bIns="243840" numCol="1" spcCol="1270" anchor="ctr" anchorCtr="0">
          <a:noAutofit/>
        </a:bodyPr>
        <a:lstStyle/>
        <a:p>
          <a:pPr marL="0" lvl="0" indent="0" algn="ctr" defTabSz="1066800">
            <a:lnSpc>
              <a:spcPct val="90000"/>
            </a:lnSpc>
            <a:spcBef>
              <a:spcPct val="0"/>
            </a:spcBef>
            <a:spcAft>
              <a:spcPct val="35000"/>
            </a:spcAft>
            <a:buNone/>
          </a:pPr>
          <a:r>
            <a:rPr lang="en-US" sz="2400" kern="1200" dirty="0" err="1"/>
            <a:t>Phân</a:t>
          </a:r>
          <a:r>
            <a:rPr lang="en-US" sz="2400" kern="1200" dirty="0"/>
            <a:t> </a:t>
          </a:r>
          <a:r>
            <a:rPr lang="en-US" sz="2400" kern="1200" dirty="0" err="1"/>
            <a:t>tích</a:t>
          </a:r>
          <a:r>
            <a:rPr lang="en-US" sz="2400" kern="1200" dirty="0"/>
            <a:t> </a:t>
          </a:r>
          <a:r>
            <a:rPr lang="en-US" sz="2400" kern="1200" dirty="0" err="1"/>
            <a:t>đặc</a:t>
          </a:r>
          <a:r>
            <a:rPr lang="en-US" sz="2400" kern="1200" dirty="0"/>
            <a:t> </a:t>
          </a:r>
          <a:r>
            <a:rPr lang="en-US" sz="2400" kern="1200" dirty="0" err="1"/>
            <a:t>trưng</a:t>
          </a:r>
          <a:endParaRPr lang="en-US" sz="2400" kern="1200" dirty="0"/>
        </a:p>
      </dsp:txBody>
      <dsp:txXfrm>
        <a:off x="627006" y="1216606"/>
        <a:ext cx="1871916" cy="14930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F9588F-9445-45B9-B960-53A7FB089BEC}">
      <dsp:nvSpPr>
        <dsp:cNvPr id="0" name=""/>
        <dsp:cNvSpPr/>
      </dsp:nvSpPr>
      <dsp:spPr>
        <a:xfrm>
          <a:off x="0" y="16975"/>
          <a:ext cx="5175250" cy="8394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dirty="0"/>
            <a:t>Random </a:t>
          </a:r>
          <a:r>
            <a:rPr lang="en-US" sz="3500" kern="1200" dirty="0" err="1"/>
            <a:t>Dicision</a:t>
          </a:r>
          <a:r>
            <a:rPr lang="en-US" sz="3500" kern="1200" dirty="0"/>
            <a:t> Forest</a:t>
          </a:r>
        </a:p>
      </dsp:txBody>
      <dsp:txXfrm>
        <a:off x="40980" y="57955"/>
        <a:ext cx="5093290" cy="757514"/>
      </dsp:txXfrm>
    </dsp:sp>
    <dsp:sp modelId="{7402C238-9436-489A-8A68-838CC4C5C9B8}">
      <dsp:nvSpPr>
        <dsp:cNvPr id="0" name=""/>
        <dsp:cNvSpPr/>
      </dsp:nvSpPr>
      <dsp:spPr>
        <a:xfrm>
          <a:off x="0" y="856450"/>
          <a:ext cx="5175250" cy="579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314" tIns="44450" rIns="248920" bIns="44450" numCol="1" spcCol="1270" anchor="t" anchorCtr="0">
          <a:noAutofit/>
        </a:bodyPr>
        <a:lstStyle/>
        <a:p>
          <a:pPr marL="228600" lvl="1" indent="-228600" algn="l" defTabSz="1200150">
            <a:lnSpc>
              <a:spcPct val="90000"/>
            </a:lnSpc>
            <a:spcBef>
              <a:spcPct val="0"/>
            </a:spcBef>
            <a:spcAft>
              <a:spcPct val="20000"/>
            </a:spcAft>
            <a:buChar char="•"/>
          </a:pPr>
          <a:endParaRPr lang="en-US" sz="2700" kern="1200" dirty="0"/>
        </a:p>
      </dsp:txBody>
      <dsp:txXfrm>
        <a:off x="0" y="856450"/>
        <a:ext cx="5175250" cy="579600"/>
      </dsp:txXfrm>
    </dsp:sp>
    <dsp:sp modelId="{BE87F5F0-2A4E-4162-939C-7B7BF26B8706}">
      <dsp:nvSpPr>
        <dsp:cNvPr id="0" name=""/>
        <dsp:cNvSpPr/>
      </dsp:nvSpPr>
      <dsp:spPr>
        <a:xfrm>
          <a:off x="0" y="1436050"/>
          <a:ext cx="5175250" cy="8394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dirty="0"/>
            <a:t>Super Vector </a:t>
          </a:r>
          <a:r>
            <a:rPr lang="en-US" sz="3500" kern="1200" dirty="0" err="1"/>
            <a:t>Mahine</a:t>
          </a:r>
          <a:endParaRPr lang="en-US" sz="3500" kern="1200" dirty="0"/>
        </a:p>
      </dsp:txBody>
      <dsp:txXfrm>
        <a:off x="40980" y="1477030"/>
        <a:ext cx="5093290" cy="757514"/>
      </dsp:txXfrm>
    </dsp:sp>
    <dsp:sp modelId="{01B57109-604C-4942-B61C-062832C31E06}">
      <dsp:nvSpPr>
        <dsp:cNvPr id="0" name=""/>
        <dsp:cNvSpPr/>
      </dsp:nvSpPr>
      <dsp:spPr>
        <a:xfrm>
          <a:off x="0" y="2275525"/>
          <a:ext cx="5175250" cy="579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4314" tIns="44450" rIns="248920" bIns="44450" numCol="1" spcCol="1270" anchor="t" anchorCtr="0">
          <a:noAutofit/>
        </a:bodyPr>
        <a:lstStyle/>
        <a:p>
          <a:pPr marL="228600" lvl="1" indent="-228600" algn="l" defTabSz="1200150">
            <a:lnSpc>
              <a:spcPct val="90000"/>
            </a:lnSpc>
            <a:spcBef>
              <a:spcPct val="0"/>
            </a:spcBef>
            <a:spcAft>
              <a:spcPct val="20000"/>
            </a:spcAft>
            <a:buChar char="•"/>
          </a:pPr>
          <a:endParaRPr lang="en-US" sz="2700" kern="1200" dirty="0"/>
        </a:p>
      </dsp:txBody>
      <dsp:txXfrm>
        <a:off x="0" y="2275525"/>
        <a:ext cx="5175250" cy="579600"/>
      </dsp:txXfrm>
    </dsp:sp>
    <dsp:sp modelId="{5EF82CA2-6426-48EC-8664-1A7BF3A55C4B}">
      <dsp:nvSpPr>
        <dsp:cNvPr id="0" name=""/>
        <dsp:cNvSpPr/>
      </dsp:nvSpPr>
      <dsp:spPr>
        <a:xfrm>
          <a:off x="0" y="2855124"/>
          <a:ext cx="5175250" cy="8394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dirty="0"/>
            <a:t>CNN</a:t>
          </a:r>
        </a:p>
      </dsp:txBody>
      <dsp:txXfrm>
        <a:off x="40980" y="2896104"/>
        <a:ext cx="5093290" cy="75751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D05D00-C71A-4624-AA2A-4CD0CDEB28D7}">
      <dsp:nvSpPr>
        <dsp:cNvPr id="0" name=""/>
        <dsp:cNvSpPr/>
      </dsp:nvSpPr>
      <dsp:spPr>
        <a:xfrm>
          <a:off x="0" y="0"/>
          <a:ext cx="7686766" cy="351269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82880" tIns="182880" rIns="182880" bIns="182880" numCol="1" spcCol="1270" anchor="ctr" anchorCtr="0">
          <a:noAutofit/>
        </a:bodyPr>
        <a:lstStyle/>
        <a:p>
          <a:pPr marL="0" lvl="0" indent="0" algn="ctr" defTabSz="2133600">
            <a:lnSpc>
              <a:spcPct val="90000"/>
            </a:lnSpc>
            <a:spcBef>
              <a:spcPct val="0"/>
            </a:spcBef>
            <a:spcAft>
              <a:spcPct val="35000"/>
            </a:spcAft>
            <a:buNone/>
          </a:pPr>
          <a:r>
            <a:rPr lang="en-US" sz="4800" kern="1200" dirty="0"/>
            <a:t>CNN</a:t>
          </a:r>
        </a:p>
      </dsp:txBody>
      <dsp:txXfrm>
        <a:off x="0" y="0"/>
        <a:ext cx="7686766" cy="1053809"/>
      </dsp:txXfrm>
    </dsp:sp>
    <dsp:sp modelId="{FA7F6CFC-9B3A-4BB7-8CC7-ECF15C045DF1}">
      <dsp:nvSpPr>
        <dsp:cNvPr id="0" name=""/>
        <dsp:cNvSpPr/>
      </dsp:nvSpPr>
      <dsp:spPr>
        <a:xfrm>
          <a:off x="768676" y="1053895"/>
          <a:ext cx="6149412" cy="5117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49530" rIns="66040" bIns="49530" numCol="1" spcCol="1270" anchor="ctr" anchorCtr="0">
          <a:noAutofit/>
        </a:bodyPr>
        <a:lstStyle/>
        <a:p>
          <a:pPr marL="0" lvl="0" indent="0" algn="ctr" defTabSz="1155700">
            <a:lnSpc>
              <a:spcPct val="90000"/>
            </a:lnSpc>
            <a:spcBef>
              <a:spcPct val="0"/>
            </a:spcBef>
            <a:spcAft>
              <a:spcPct val="35000"/>
            </a:spcAft>
            <a:buNone/>
          </a:pPr>
          <a:r>
            <a:rPr lang="en-US" sz="2600" kern="1200" dirty="0"/>
            <a:t>Set 1: </a:t>
          </a:r>
          <a:r>
            <a:rPr lang="vi-VN" sz="2600" b="1" kern="1200" dirty="0"/>
            <a:t>0.969005</a:t>
          </a:r>
          <a:endParaRPr lang="en-US" sz="2600" kern="1200" dirty="0"/>
        </a:p>
      </dsp:txBody>
      <dsp:txXfrm>
        <a:off x="783664" y="1068883"/>
        <a:ext cx="6119436" cy="481749"/>
      </dsp:txXfrm>
    </dsp:sp>
    <dsp:sp modelId="{46FE991E-4E74-4EA9-BB4C-ED2805AB4EF2}">
      <dsp:nvSpPr>
        <dsp:cNvPr id="0" name=""/>
        <dsp:cNvSpPr/>
      </dsp:nvSpPr>
      <dsp:spPr>
        <a:xfrm>
          <a:off x="768676" y="1644347"/>
          <a:ext cx="6149412" cy="5117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49530" rIns="66040" bIns="49530" numCol="1" spcCol="1270" anchor="ctr" anchorCtr="0">
          <a:noAutofit/>
        </a:bodyPr>
        <a:lstStyle/>
        <a:p>
          <a:pPr marL="0" lvl="0" indent="0" algn="ctr" defTabSz="1155700">
            <a:lnSpc>
              <a:spcPct val="90000"/>
            </a:lnSpc>
            <a:spcBef>
              <a:spcPct val="0"/>
            </a:spcBef>
            <a:spcAft>
              <a:spcPct val="35000"/>
            </a:spcAft>
            <a:buNone/>
          </a:pPr>
          <a:r>
            <a:rPr lang="en-US" sz="2600" kern="1200" dirty="0"/>
            <a:t>Set 2: </a:t>
          </a:r>
          <a:r>
            <a:rPr lang="vi-VN" sz="2600" b="1" kern="1200" dirty="0"/>
            <a:t>0.970636</a:t>
          </a:r>
          <a:endParaRPr lang="en-US" sz="2600" kern="1200" dirty="0"/>
        </a:p>
      </dsp:txBody>
      <dsp:txXfrm>
        <a:off x="783664" y="1659335"/>
        <a:ext cx="6119436" cy="481749"/>
      </dsp:txXfrm>
    </dsp:sp>
    <dsp:sp modelId="{A7FE9AB3-96A9-47BE-9450-7C9114B2724A}">
      <dsp:nvSpPr>
        <dsp:cNvPr id="0" name=""/>
        <dsp:cNvSpPr/>
      </dsp:nvSpPr>
      <dsp:spPr>
        <a:xfrm>
          <a:off x="768676" y="2234800"/>
          <a:ext cx="6149412" cy="5117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49530" rIns="66040" bIns="49530" numCol="1" spcCol="1270" anchor="ctr" anchorCtr="0">
          <a:noAutofit/>
        </a:bodyPr>
        <a:lstStyle/>
        <a:p>
          <a:pPr marL="0" lvl="0" indent="0" algn="ctr" defTabSz="1155700">
            <a:lnSpc>
              <a:spcPct val="90000"/>
            </a:lnSpc>
            <a:spcBef>
              <a:spcPct val="0"/>
            </a:spcBef>
            <a:spcAft>
              <a:spcPct val="35000"/>
            </a:spcAft>
            <a:buNone/>
          </a:pPr>
          <a:r>
            <a:rPr lang="en-US" sz="2600" kern="1200" dirty="0"/>
            <a:t>Set 3: </a:t>
          </a:r>
          <a:r>
            <a:rPr lang="vi-VN" sz="2600" b="1" kern="1200" dirty="0"/>
            <a:t>0.976354</a:t>
          </a:r>
          <a:endParaRPr lang="en-US" sz="2600" kern="1200" dirty="0"/>
        </a:p>
      </dsp:txBody>
      <dsp:txXfrm>
        <a:off x="783664" y="2249788"/>
        <a:ext cx="6119436" cy="481749"/>
      </dsp:txXfrm>
    </dsp:sp>
    <dsp:sp modelId="{40F46D8F-A81A-4C86-88CF-361224F6383B}">
      <dsp:nvSpPr>
        <dsp:cNvPr id="0" name=""/>
        <dsp:cNvSpPr/>
      </dsp:nvSpPr>
      <dsp:spPr>
        <a:xfrm>
          <a:off x="768676" y="2825252"/>
          <a:ext cx="6149412" cy="5117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6040" tIns="49530" rIns="66040" bIns="49530" numCol="1" spcCol="1270" anchor="ctr" anchorCtr="0">
          <a:noAutofit/>
        </a:bodyPr>
        <a:lstStyle/>
        <a:p>
          <a:pPr marL="0" lvl="0" indent="0" algn="ctr" defTabSz="1155700">
            <a:lnSpc>
              <a:spcPct val="90000"/>
            </a:lnSpc>
            <a:spcBef>
              <a:spcPct val="0"/>
            </a:spcBef>
            <a:spcAft>
              <a:spcPct val="35000"/>
            </a:spcAft>
            <a:buNone/>
          </a:pPr>
          <a:r>
            <a:rPr lang="en-US" sz="2600" kern="1200" dirty="0"/>
            <a:t>Set 4: </a:t>
          </a:r>
          <a:r>
            <a:rPr lang="vi-VN" sz="2600" b="1" kern="1200" dirty="0"/>
            <a:t>0.965675</a:t>
          </a:r>
          <a:endParaRPr lang="en-US" sz="2600" kern="1200" dirty="0"/>
        </a:p>
      </dsp:txBody>
      <dsp:txXfrm>
        <a:off x="783664" y="2840240"/>
        <a:ext cx="6119436" cy="48174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D6AE25-EA6A-496C-BD63-A254FB9E571A}">
      <dsp:nvSpPr>
        <dsp:cNvPr id="0" name=""/>
        <dsp:cNvSpPr/>
      </dsp:nvSpPr>
      <dsp:spPr>
        <a:xfrm>
          <a:off x="869" y="0"/>
          <a:ext cx="2261372" cy="387845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CNN</a:t>
          </a:r>
        </a:p>
      </dsp:txBody>
      <dsp:txXfrm>
        <a:off x="869" y="0"/>
        <a:ext cx="2261372" cy="1163537"/>
      </dsp:txXfrm>
    </dsp:sp>
    <dsp:sp modelId="{E5B69697-DF79-4F70-903E-8307DBA6155C}">
      <dsp:nvSpPr>
        <dsp:cNvPr id="0" name=""/>
        <dsp:cNvSpPr/>
      </dsp:nvSpPr>
      <dsp:spPr>
        <a:xfrm>
          <a:off x="227007" y="1164673"/>
          <a:ext cx="1809098" cy="1169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vi-VN" sz="2400" b="1" kern="1200" dirty="0"/>
            <a:t>0.976354</a:t>
          </a:r>
          <a:endParaRPr lang="en-US" sz="2400" kern="1200" dirty="0"/>
        </a:p>
      </dsp:txBody>
      <dsp:txXfrm>
        <a:off x="261258" y="1198924"/>
        <a:ext cx="1740596" cy="1100906"/>
      </dsp:txXfrm>
    </dsp:sp>
    <dsp:sp modelId="{84763CA7-F7ED-4634-9A26-DDD46CC7DF19}">
      <dsp:nvSpPr>
        <dsp:cNvPr id="0" name=""/>
        <dsp:cNvSpPr/>
      </dsp:nvSpPr>
      <dsp:spPr>
        <a:xfrm>
          <a:off x="227007" y="2513991"/>
          <a:ext cx="1809098" cy="1169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660" tIns="55245" rIns="7366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Set 3</a:t>
          </a:r>
        </a:p>
      </dsp:txBody>
      <dsp:txXfrm>
        <a:off x="261258" y="2548242"/>
        <a:ext cx="1740596" cy="1100906"/>
      </dsp:txXfrm>
    </dsp:sp>
    <dsp:sp modelId="{D758205F-4798-41B4-BD01-0B33BB4F551F}">
      <dsp:nvSpPr>
        <dsp:cNvPr id="0" name=""/>
        <dsp:cNvSpPr/>
      </dsp:nvSpPr>
      <dsp:spPr>
        <a:xfrm>
          <a:off x="2431845" y="0"/>
          <a:ext cx="2261372" cy="387845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Random Decision Forest</a:t>
          </a:r>
        </a:p>
      </dsp:txBody>
      <dsp:txXfrm>
        <a:off x="2431845" y="0"/>
        <a:ext cx="2261372" cy="1163537"/>
      </dsp:txXfrm>
    </dsp:sp>
    <dsp:sp modelId="{6BE1F6D0-FD9D-4613-8D92-919A21ED1D0F}">
      <dsp:nvSpPr>
        <dsp:cNvPr id="0" name=""/>
        <dsp:cNvSpPr/>
      </dsp:nvSpPr>
      <dsp:spPr>
        <a:xfrm>
          <a:off x="2657982" y="1164673"/>
          <a:ext cx="1809098" cy="1169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660" tIns="55245" rIns="73660" bIns="55245" numCol="1" spcCol="1270" anchor="ctr" anchorCtr="0">
          <a:noAutofit/>
        </a:bodyPr>
        <a:lstStyle/>
        <a:p>
          <a:pPr marL="0" lvl="0" indent="0" algn="ctr" defTabSz="1289050">
            <a:lnSpc>
              <a:spcPct val="90000"/>
            </a:lnSpc>
            <a:spcBef>
              <a:spcPct val="0"/>
            </a:spcBef>
            <a:spcAft>
              <a:spcPct val="35000"/>
            </a:spcAft>
            <a:buNone/>
          </a:pPr>
          <a:r>
            <a:rPr lang="en-US" sz="2900" b="1" i="0" u="none" kern="1200" dirty="0"/>
            <a:t>0.983272</a:t>
          </a:r>
          <a:endParaRPr lang="en-US" sz="2900" b="1" kern="1200" dirty="0"/>
        </a:p>
      </dsp:txBody>
      <dsp:txXfrm>
        <a:off x="2692233" y="1198924"/>
        <a:ext cx="1740596" cy="1100906"/>
      </dsp:txXfrm>
    </dsp:sp>
    <dsp:sp modelId="{2937CF50-059A-43A9-8ACE-F3B6C22A618D}">
      <dsp:nvSpPr>
        <dsp:cNvPr id="0" name=""/>
        <dsp:cNvSpPr/>
      </dsp:nvSpPr>
      <dsp:spPr>
        <a:xfrm>
          <a:off x="2657982" y="2513991"/>
          <a:ext cx="1809098" cy="1169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660" tIns="55245" rIns="7366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Set 4</a:t>
          </a:r>
        </a:p>
      </dsp:txBody>
      <dsp:txXfrm>
        <a:off x="2692233" y="2548242"/>
        <a:ext cx="1740596" cy="1100906"/>
      </dsp:txXfrm>
    </dsp:sp>
    <dsp:sp modelId="{4DCE18B4-227B-4EEA-AF2C-EA4FD7DCC5AC}">
      <dsp:nvSpPr>
        <dsp:cNvPr id="0" name=""/>
        <dsp:cNvSpPr/>
      </dsp:nvSpPr>
      <dsp:spPr>
        <a:xfrm>
          <a:off x="4863690" y="0"/>
          <a:ext cx="2261372" cy="387845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Super Vector Machine</a:t>
          </a:r>
        </a:p>
      </dsp:txBody>
      <dsp:txXfrm>
        <a:off x="4863690" y="0"/>
        <a:ext cx="2261372" cy="1163537"/>
      </dsp:txXfrm>
    </dsp:sp>
    <dsp:sp modelId="{451D0DC7-8AB9-42BE-87EE-D70C98C4B96A}">
      <dsp:nvSpPr>
        <dsp:cNvPr id="0" name=""/>
        <dsp:cNvSpPr/>
      </dsp:nvSpPr>
      <dsp:spPr>
        <a:xfrm>
          <a:off x="5088957" y="1164673"/>
          <a:ext cx="1809098" cy="1169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660" tIns="55245" rIns="73660" bIns="55245" numCol="1" spcCol="1270" anchor="ctr" anchorCtr="0">
          <a:noAutofit/>
        </a:bodyPr>
        <a:lstStyle/>
        <a:p>
          <a:pPr marL="0" lvl="0" indent="0" algn="ctr" defTabSz="1289050">
            <a:lnSpc>
              <a:spcPct val="90000"/>
            </a:lnSpc>
            <a:spcBef>
              <a:spcPct val="0"/>
            </a:spcBef>
            <a:spcAft>
              <a:spcPct val="35000"/>
            </a:spcAft>
            <a:buNone/>
          </a:pPr>
          <a:r>
            <a:rPr lang="en-US" sz="2900" b="1" kern="1200" dirty="0"/>
            <a:t>0.8589840</a:t>
          </a:r>
        </a:p>
      </dsp:txBody>
      <dsp:txXfrm>
        <a:off x="5123208" y="1198924"/>
        <a:ext cx="1740596" cy="1100906"/>
      </dsp:txXfrm>
    </dsp:sp>
    <dsp:sp modelId="{B32952DB-A654-4995-A6B5-320370618F85}">
      <dsp:nvSpPr>
        <dsp:cNvPr id="0" name=""/>
        <dsp:cNvSpPr/>
      </dsp:nvSpPr>
      <dsp:spPr>
        <a:xfrm>
          <a:off x="5088957" y="2513991"/>
          <a:ext cx="1809098" cy="116940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660" tIns="55245" rIns="73660" bIns="55245" numCol="1" spcCol="1270" anchor="ctr" anchorCtr="0">
          <a:noAutofit/>
        </a:bodyPr>
        <a:lstStyle/>
        <a:p>
          <a:pPr marL="0" lvl="0" indent="0" algn="ctr" defTabSz="1289050">
            <a:lnSpc>
              <a:spcPct val="90000"/>
            </a:lnSpc>
            <a:spcBef>
              <a:spcPct val="0"/>
            </a:spcBef>
            <a:spcAft>
              <a:spcPct val="35000"/>
            </a:spcAft>
            <a:buNone/>
          </a:pPr>
          <a:r>
            <a:rPr lang="en-US" sz="2900" kern="1200" dirty="0"/>
            <a:t>Set 4</a:t>
          </a:r>
        </a:p>
      </dsp:txBody>
      <dsp:txXfrm>
        <a:off x="5123208" y="2548242"/>
        <a:ext cx="1740596" cy="110090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61EFBC-9DCD-4650-A99E-9F57F0EFB497}">
      <dsp:nvSpPr>
        <dsp:cNvPr id="0" name=""/>
        <dsp:cNvSpPr/>
      </dsp:nvSpPr>
      <dsp:spPr>
        <a:xfrm>
          <a:off x="2929660" y="0"/>
          <a:ext cx="2349335" cy="2349692"/>
        </a:xfrm>
        <a:prstGeom prst="circularArrow">
          <a:avLst>
            <a:gd name="adj1" fmla="val 10980"/>
            <a:gd name="adj2" fmla="val 1142322"/>
            <a:gd name="adj3" fmla="val 4500000"/>
            <a:gd name="adj4" fmla="val 10800000"/>
            <a:gd name="adj5" fmla="val 125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74DB229-DE4A-4811-90DA-60412A8A05D4}">
      <dsp:nvSpPr>
        <dsp:cNvPr id="0" name=""/>
        <dsp:cNvSpPr/>
      </dsp:nvSpPr>
      <dsp:spPr>
        <a:xfrm>
          <a:off x="3448940" y="848310"/>
          <a:ext cx="1305480" cy="652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err="1"/>
            <a:t>Công</a:t>
          </a:r>
          <a:r>
            <a:rPr lang="en-US" sz="1500" kern="1200" dirty="0"/>
            <a:t> </a:t>
          </a:r>
          <a:r>
            <a:rPr lang="en-US" sz="1500" kern="1200" dirty="0" err="1"/>
            <a:t>cụ</a:t>
          </a:r>
          <a:r>
            <a:rPr lang="en-US" sz="1500" kern="1200" dirty="0"/>
            <a:t> </a:t>
          </a:r>
          <a:r>
            <a:rPr lang="en-US" sz="1500" kern="1200" dirty="0" err="1"/>
            <a:t>nhận</a:t>
          </a:r>
          <a:r>
            <a:rPr lang="en-US" sz="1500" kern="1200" dirty="0"/>
            <a:t> </a:t>
          </a:r>
          <a:r>
            <a:rPr lang="en-US" sz="1500" kern="1200" dirty="0" err="1"/>
            <a:t>dạng</a:t>
          </a:r>
          <a:r>
            <a:rPr lang="en-US" sz="1500" kern="1200" dirty="0"/>
            <a:t> </a:t>
          </a:r>
          <a:r>
            <a:rPr lang="en-US" sz="1500" kern="1200" dirty="0" err="1"/>
            <a:t>mã</a:t>
          </a:r>
          <a:r>
            <a:rPr lang="en-US" sz="1500" kern="1200" dirty="0"/>
            <a:t> </a:t>
          </a:r>
          <a:r>
            <a:rPr lang="en-US" sz="1500" kern="1200" dirty="0" err="1"/>
            <a:t>độc</a:t>
          </a:r>
          <a:r>
            <a:rPr lang="en-US" sz="1500" kern="1200" dirty="0"/>
            <a:t> </a:t>
          </a:r>
          <a:r>
            <a:rPr lang="en-US" sz="1500" kern="1200" dirty="0" err="1"/>
            <a:t>họ</a:t>
          </a:r>
          <a:r>
            <a:rPr lang="en-US" sz="1500" kern="1200" dirty="0"/>
            <a:t> </a:t>
          </a:r>
          <a:r>
            <a:rPr lang="en-US" sz="1500" kern="1200" dirty="0" err="1"/>
            <a:t>Drebin</a:t>
          </a:r>
          <a:endParaRPr lang="en-US" sz="1500" kern="1200" dirty="0"/>
        </a:p>
      </dsp:txBody>
      <dsp:txXfrm>
        <a:off x="3448940" y="848310"/>
        <a:ext cx="1305480" cy="652583"/>
      </dsp:txXfrm>
    </dsp:sp>
    <dsp:sp modelId="{52213A2A-F7CA-4325-8E83-BF326BFDA6AF}">
      <dsp:nvSpPr>
        <dsp:cNvPr id="0" name=""/>
        <dsp:cNvSpPr/>
      </dsp:nvSpPr>
      <dsp:spPr>
        <a:xfrm>
          <a:off x="2277141" y="1350072"/>
          <a:ext cx="2349335" cy="2349692"/>
        </a:xfrm>
        <a:prstGeom prst="leftCircularArrow">
          <a:avLst>
            <a:gd name="adj1" fmla="val 10980"/>
            <a:gd name="adj2" fmla="val 1142322"/>
            <a:gd name="adj3" fmla="val 6300000"/>
            <a:gd name="adj4" fmla="val 18900000"/>
            <a:gd name="adj5" fmla="val 125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B19C18F-E846-47D2-8F6C-3C2E6339CD8B}">
      <dsp:nvSpPr>
        <dsp:cNvPr id="0" name=""/>
        <dsp:cNvSpPr/>
      </dsp:nvSpPr>
      <dsp:spPr>
        <a:xfrm>
          <a:off x="2799068" y="2206192"/>
          <a:ext cx="1305480" cy="652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err="1"/>
            <a:t>Phân</a:t>
          </a:r>
          <a:r>
            <a:rPr lang="en-US" sz="1500" kern="1200" dirty="0"/>
            <a:t> </a:t>
          </a:r>
          <a:r>
            <a:rPr lang="en-US" sz="1500" kern="1200" dirty="0" err="1"/>
            <a:t>tích</a:t>
          </a:r>
          <a:r>
            <a:rPr lang="en-US" sz="1500" kern="1200" dirty="0"/>
            <a:t> </a:t>
          </a:r>
          <a:r>
            <a:rPr lang="en-US" sz="1500" kern="1200" dirty="0" err="1"/>
            <a:t>lại</a:t>
          </a:r>
          <a:r>
            <a:rPr lang="en-US" sz="1500" kern="1200" dirty="0"/>
            <a:t> </a:t>
          </a:r>
          <a:r>
            <a:rPr lang="en-US" sz="1500" kern="1200" dirty="0" err="1"/>
            <a:t>đặc</a:t>
          </a:r>
          <a:r>
            <a:rPr lang="en-US" sz="1500" kern="1200" dirty="0"/>
            <a:t> </a:t>
          </a:r>
          <a:r>
            <a:rPr lang="en-US" sz="1500" kern="1200" dirty="0" err="1"/>
            <a:t>trưng</a:t>
          </a:r>
          <a:endParaRPr lang="en-US" sz="1500" kern="1200" dirty="0"/>
        </a:p>
      </dsp:txBody>
      <dsp:txXfrm>
        <a:off x="2799068" y="2206192"/>
        <a:ext cx="1305480" cy="652583"/>
      </dsp:txXfrm>
    </dsp:sp>
    <dsp:sp modelId="{0FB6E8D9-64EA-4E4E-B526-41AD0404EE45}">
      <dsp:nvSpPr>
        <dsp:cNvPr id="0" name=""/>
        <dsp:cNvSpPr/>
      </dsp:nvSpPr>
      <dsp:spPr>
        <a:xfrm>
          <a:off x="3096871" y="2861705"/>
          <a:ext cx="2018442" cy="2019251"/>
        </a:xfrm>
        <a:prstGeom prst="blockArc">
          <a:avLst>
            <a:gd name="adj1" fmla="val 13500000"/>
            <a:gd name="adj2" fmla="val 10800000"/>
            <a:gd name="adj3" fmla="val 1274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70013F-3646-4307-8409-70E2A7D55A44}">
      <dsp:nvSpPr>
        <dsp:cNvPr id="0" name=""/>
        <dsp:cNvSpPr/>
      </dsp:nvSpPr>
      <dsp:spPr>
        <a:xfrm>
          <a:off x="3452029" y="3566027"/>
          <a:ext cx="1305480" cy="652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err="1"/>
            <a:t>Cộng</a:t>
          </a:r>
          <a:r>
            <a:rPr lang="en-US" sz="1500" kern="1200" dirty="0"/>
            <a:t> </a:t>
          </a:r>
          <a:r>
            <a:rPr lang="en-US" sz="1500" kern="1200" dirty="0" err="1"/>
            <a:t>cụ</a:t>
          </a:r>
          <a:r>
            <a:rPr lang="en-US" sz="1500" kern="1200" dirty="0"/>
            <a:t> </a:t>
          </a:r>
          <a:r>
            <a:rPr lang="en-US" sz="1500" kern="1200" dirty="0" err="1"/>
            <a:t>nhận</a:t>
          </a:r>
          <a:r>
            <a:rPr lang="en-US" sz="1500" kern="1200" dirty="0"/>
            <a:t> </a:t>
          </a:r>
          <a:r>
            <a:rPr lang="en-US" sz="1500" kern="1200" dirty="0" err="1"/>
            <a:t>dạng</a:t>
          </a:r>
          <a:r>
            <a:rPr lang="en-US" sz="1500" kern="1200" dirty="0"/>
            <a:t> </a:t>
          </a:r>
          <a:r>
            <a:rPr lang="en-US" sz="1500" kern="1200" dirty="0" err="1"/>
            <a:t>mã</a:t>
          </a:r>
          <a:r>
            <a:rPr lang="en-US" sz="1500" kern="1200" dirty="0"/>
            <a:t> </a:t>
          </a:r>
          <a:r>
            <a:rPr lang="en-US" sz="1500" kern="1200" dirty="0" err="1"/>
            <a:t>độc</a:t>
          </a:r>
          <a:r>
            <a:rPr lang="en-US" sz="1500" kern="1200" dirty="0"/>
            <a:t>, </a:t>
          </a:r>
          <a:r>
            <a:rPr lang="en-US" sz="1500" kern="1200" dirty="0" err="1"/>
            <a:t>mã</a:t>
          </a:r>
          <a:r>
            <a:rPr lang="en-US" sz="1500" kern="1200" dirty="0"/>
            <a:t> </a:t>
          </a:r>
          <a:r>
            <a:rPr lang="en-US" sz="1500" kern="1200" dirty="0" err="1"/>
            <a:t>sạch</a:t>
          </a:r>
          <a:endParaRPr lang="en-US" sz="1500" kern="1200" dirty="0"/>
        </a:p>
      </dsp:txBody>
      <dsp:txXfrm>
        <a:off x="3452029" y="3566027"/>
        <a:ext cx="1305480" cy="652583"/>
      </dsp:txXfrm>
    </dsp:sp>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10/11/2019</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png>
</file>

<file path=ppt/media/image12.png>
</file>

<file path=ppt/media/image13.gif>
</file>

<file path=ppt/media/image14.png>
</file>

<file path=ppt/media/image15.jpeg>
</file>

<file path=ppt/media/image16.jpe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10/11/2019</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4 conv, 2 conv 1 max 2 conv 1 max 1 flatten, 2 fully</a:t>
            </a:r>
            <a:endParaRPr lang="en-US" dirty="0"/>
          </a:p>
        </p:txBody>
      </p:sp>
      <p:sp>
        <p:nvSpPr>
          <p:cNvPr id="4" name="Slide Number Placeholder 3"/>
          <p:cNvSpPr>
            <a:spLocks noGrp="1"/>
          </p:cNvSpPr>
          <p:nvPr>
            <p:ph type="sldNum" sz="quarter" idx="5"/>
          </p:nvPr>
        </p:nvSpPr>
        <p:spPr/>
        <p:txBody>
          <a:bodyPr/>
          <a:lstStyle/>
          <a:p>
            <a:fld id="{DED491D0-8E1B-49C7-849B-A28568D94497}" type="slidenum">
              <a:rPr lang="en-US" smtClean="0"/>
              <a:t>13</a:t>
            </a:fld>
            <a:endParaRPr lang="en-US"/>
          </a:p>
        </p:txBody>
      </p:sp>
    </p:spTree>
    <p:extLst>
      <p:ext uri="{BB962C8B-B14F-4D97-AF65-F5344CB8AC3E}">
        <p14:creationId xmlns:p14="http://schemas.microsoft.com/office/powerpoint/2010/main" val="28203477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10/11/2019</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10/11/2019</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10/11/2019</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10/11/2019</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10/11/2019</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10/11/2019</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10/11/2019</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10/11/2019</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10/11/2019</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10/11/2019</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10/11/2019</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10/11/2019</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1upnote.me/tags/supervised-learning/"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gi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8.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8.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8.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8.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8.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a:t>Áp</a:t>
            </a:r>
            <a:r>
              <a:rPr lang="en-US" dirty="0"/>
              <a:t> </a:t>
            </a:r>
            <a:r>
              <a:rPr lang="en-US" dirty="0" err="1"/>
              <a:t>dụng</a:t>
            </a:r>
            <a:r>
              <a:rPr lang="en-US" dirty="0"/>
              <a:t> </a:t>
            </a:r>
            <a:r>
              <a:rPr lang="en-US" dirty="0" err="1"/>
              <a:t>Học</a:t>
            </a:r>
            <a:r>
              <a:rPr lang="en-US" dirty="0"/>
              <a:t> </a:t>
            </a:r>
            <a:r>
              <a:rPr lang="en-US" dirty="0" err="1"/>
              <a:t>Máy</a:t>
            </a:r>
            <a:r>
              <a:rPr lang="en-US" dirty="0"/>
              <a:t> </a:t>
            </a:r>
            <a:r>
              <a:rPr lang="en-US" dirty="0" err="1"/>
              <a:t>và</a:t>
            </a:r>
            <a:r>
              <a:rPr lang="en-US" dirty="0"/>
              <a:t> </a:t>
            </a:r>
            <a:r>
              <a:rPr lang="en-US" dirty="0" err="1"/>
              <a:t>Học</a:t>
            </a:r>
            <a:r>
              <a:rPr lang="en-US" dirty="0"/>
              <a:t> </a:t>
            </a:r>
            <a:r>
              <a:rPr lang="en-US" dirty="0" err="1"/>
              <a:t>Sâu</a:t>
            </a:r>
            <a:r>
              <a:rPr lang="en-US" dirty="0"/>
              <a:t> </a:t>
            </a:r>
            <a:r>
              <a:rPr lang="en-US" dirty="0" err="1"/>
              <a:t>vào</a:t>
            </a:r>
            <a:r>
              <a:rPr lang="en-US" dirty="0"/>
              <a:t> </a:t>
            </a:r>
            <a:r>
              <a:rPr lang="en-US" dirty="0" err="1"/>
              <a:t>phân</a:t>
            </a:r>
            <a:r>
              <a:rPr lang="en-US" dirty="0"/>
              <a:t> </a:t>
            </a:r>
            <a:r>
              <a:rPr lang="en-US" dirty="0" err="1"/>
              <a:t>tích</a:t>
            </a:r>
            <a:r>
              <a:rPr lang="en-US" dirty="0"/>
              <a:t> </a:t>
            </a:r>
            <a:r>
              <a:rPr lang="en-US" dirty="0" err="1"/>
              <a:t>mã</a:t>
            </a:r>
            <a:r>
              <a:rPr lang="en-US" dirty="0"/>
              <a:t> </a:t>
            </a:r>
            <a:r>
              <a:rPr lang="en-US" dirty="0" err="1"/>
              <a:t>độc</a:t>
            </a:r>
            <a:r>
              <a:rPr lang="en-US" dirty="0"/>
              <a:t> </a:t>
            </a:r>
            <a:r>
              <a:rPr lang="en-US" dirty="0" err="1"/>
              <a:t>trên</a:t>
            </a:r>
            <a:r>
              <a:rPr lang="en-US" dirty="0"/>
              <a:t> Android</a:t>
            </a:r>
          </a:p>
        </p:txBody>
      </p:sp>
      <p:sp>
        <p:nvSpPr>
          <p:cNvPr id="3" name="Subtitle 2"/>
          <p:cNvSpPr>
            <a:spLocks noGrp="1"/>
          </p:cNvSpPr>
          <p:nvPr>
            <p:ph type="subTitle" idx="1"/>
          </p:nvPr>
        </p:nvSpPr>
        <p:spPr/>
        <p:txBody>
          <a:bodyPr/>
          <a:lstStyle/>
          <a:p>
            <a:r>
              <a:rPr lang="en-US" dirty="0"/>
              <a:t>NGUYỄN LÊ QUỐC ANH</a:t>
            </a:r>
          </a:p>
          <a:p>
            <a:r>
              <a:rPr lang="en-US" dirty="0"/>
              <a:t>NGUYỄN XUÂN THIÊN</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Random Decision Forest</a:t>
            </a:r>
          </a:p>
        </p:txBody>
      </p:sp>
      <p:pic>
        <p:nvPicPr>
          <p:cNvPr id="16" name="Picture 15">
            <a:extLst>
              <a:ext uri="{FF2B5EF4-FFF2-40B4-BE49-F238E27FC236}">
                <a16:creationId xmlns:a16="http://schemas.microsoft.com/office/drawing/2014/main" id="{80389000-A107-4AFF-B03A-28296B246B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33885" y="3000435"/>
            <a:ext cx="5314234" cy="2502591"/>
          </a:xfrm>
          <a:prstGeom prst="rect">
            <a:avLst/>
          </a:prstGeom>
        </p:spPr>
      </p:pic>
      <p:sp>
        <p:nvSpPr>
          <p:cNvPr id="5" name="Rectangle 4">
            <a:extLst>
              <a:ext uri="{FF2B5EF4-FFF2-40B4-BE49-F238E27FC236}">
                <a16:creationId xmlns:a16="http://schemas.microsoft.com/office/drawing/2014/main" id="{F77F2196-16B5-4AF1-8273-3419DA91BA11}"/>
              </a:ext>
            </a:extLst>
          </p:cNvPr>
          <p:cNvSpPr/>
          <p:nvPr/>
        </p:nvSpPr>
        <p:spPr>
          <a:xfrm>
            <a:off x="1152699" y="2590891"/>
            <a:ext cx="3992880" cy="646331"/>
          </a:xfrm>
          <a:prstGeom prst="rect">
            <a:avLst/>
          </a:prstGeom>
        </p:spPr>
        <p:txBody>
          <a:bodyPr wrap="square">
            <a:spAutoFit/>
          </a:bodyPr>
          <a:lstStyle/>
          <a:p>
            <a:r>
              <a:rPr lang="en-US" dirty="0" err="1">
                <a:latin typeface="Times New Roman" panose="02020603050405020304" pitchFamily="18" charset="0"/>
                <a:ea typeface="Calibri" panose="020F0502020204030204" pitchFamily="34" charset="0"/>
              </a:rPr>
              <a:t>RandomForest</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là</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một</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tập</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hợp</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các</a:t>
            </a:r>
            <a:r>
              <a:rPr lang="en-US" dirty="0">
                <a:latin typeface="Times New Roman" panose="02020603050405020304" pitchFamily="18" charset="0"/>
                <a:ea typeface="Calibri" panose="020F0502020204030204" pitchFamily="34" charset="0"/>
              </a:rPr>
              <a:t> Decision Tree </a:t>
            </a:r>
            <a:r>
              <a:rPr lang="en-US" dirty="0" err="1">
                <a:latin typeface="Times New Roman" panose="02020603050405020304" pitchFamily="18" charset="0"/>
                <a:ea typeface="Calibri" panose="020F0502020204030204" pitchFamily="34" charset="0"/>
              </a:rPr>
              <a:t>lại</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với</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nhau</a:t>
            </a:r>
            <a:endParaRPr lang="en-US" dirty="0"/>
          </a:p>
        </p:txBody>
      </p:sp>
      <p:sp>
        <p:nvSpPr>
          <p:cNvPr id="6" name="Rectangle 5">
            <a:extLst>
              <a:ext uri="{FF2B5EF4-FFF2-40B4-BE49-F238E27FC236}">
                <a16:creationId xmlns:a16="http://schemas.microsoft.com/office/drawing/2014/main" id="{C98942E1-626E-49AF-B088-CE23FE9D6514}"/>
              </a:ext>
            </a:extLst>
          </p:cNvPr>
          <p:cNvSpPr/>
          <p:nvPr/>
        </p:nvSpPr>
        <p:spPr>
          <a:xfrm>
            <a:off x="1152699" y="3548368"/>
            <a:ext cx="3992880" cy="646331"/>
          </a:xfrm>
          <a:prstGeom prst="rect">
            <a:avLst/>
          </a:prstGeom>
        </p:spPr>
        <p:txBody>
          <a:bodyPr wrap="square">
            <a:spAutoFit/>
          </a:bodyPr>
          <a:lstStyle/>
          <a:p>
            <a:r>
              <a:rPr lang="en-US" dirty="0" err="1">
                <a:latin typeface="Times New Roman" panose="02020603050405020304" pitchFamily="18" charset="0"/>
                <a:ea typeface="Calibri" panose="020F0502020204030204" pitchFamily="34" charset="0"/>
              </a:rPr>
              <a:t>Có</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chức</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năng</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như</a:t>
            </a:r>
            <a:r>
              <a:rPr lang="en-US" dirty="0">
                <a:latin typeface="Times New Roman" panose="02020603050405020304" pitchFamily="18" charset="0"/>
                <a:ea typeface="Calibri" panose="020F0502020204030204" pitchFamily="34" charset="0"/>
              </a:rPr>
              <a:t> Decision Tree </a:t>
            </a:r>
            <a:r>
              <a:rPr lang="en-US" dirty="0" err="1">
                <a:latin typeface="Times New Roman" panose="02020603050405020304" pitchFamily="18" charset="0"/>
                <a:ea typeface="Calibri" panose="020F0502020204030204" pitchFamily="34" charset="0"/>
              </a:rPr>
              <a:t>nhưng</a:t>
            </a:r>
            <a:r>
              <a:rPr lang="en-US" dirty="0">
                <a:latin typeface="Times New Roman" panose="02020603050405020304" pitchFamily="18" charset="0"/>
                <a:ea typeface="Calibri" panose="020F0502020204030204" pitchFamily="34" charset="0"/>
              </a:rPr>
              <a:t> ta </a:t>
            </a:r>
            <a:r>
              <a:rPr lang="en-US" dirty="0" err="1">
                <a:latin typeface="Times New Roman" panose="02020603050405020304" pitchFamily="18" charset="0"/>
                <a:ea typeface="Calibri" panose="020F0502020204030204" pitchFamily="34" charset="0"/>
              </a:rPr>
              <a:t>sẽ</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có</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nhiều</a:t>
            </a:r>
            <a:r>
              <a:rPr lang="en-US" dirty="0">
                <a:latin typeface="Times New Roman" panose="02020603050405020304" pitchFamily="18" charset="0"/>
                <a:ea typeface="Calibri" panose="020F0502020204030204" pitchFamily="34" charset="0"/>
              </a:rPr>
              <a:t> “ý </a:t>
            </a:r>
            <a:r>
              <a:rPr lang="en-US" dirty="0" err="1">
                <a:latin typeface="Times New Roman" panose="02020603050405020304" pitchFamily="18" charset="0"/>
                <a:ea typeface="Calibri" panose="020F0502020204030204" pitchFamily="34" charset="0"/>
              </a:rPr>
              <a:t>kiến</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hơn</a:t>
            </a:r>
            <a:r>
              <a:rPr lang="en-US" dirty="0">
                <a:latin typeface="Times New Roman" panose="02020603050405020304" pitchFamily="18" charset="0"/>
                <a:ea typeface="Calibri" panose="020F0502020204030204" pitchFamily="34" charset="0"/>
              </a:rPr>
              <a:t>. </a:t>
            </a:r>
            <a:endParaRPr lang="en-US" dirty="0"/>
          </a:p>
        </p:txBody>
      </p:sp>
      <p:sp>
        <p:nvSpPr>
          <p:cNvPr id="7" name="Rectangle 6">
            <a:extLst>
              <a:ext uri="{FF2B5EF4-FFF2-40B4-BE49-F238E27FC236}">
                <a16:creationId xmlns:a16="http://schemas.microsoft.com/office/drawing/2014/main" id="{35B71917-1F40-42E9-B9CA-9496FDA7CF65}"/>
              </a:ext>
            </a:extLst>
          </p:cNvPr>
          <p:cNvSpPr/>
          <p:nvPr/>
        </p:nvSpPr>
        <p:spPr>
          <a:xfrm>
            <a:off x="1152699" y="4505845"/>
            <a:ext cx="3992880" cy="923330"/>
          </a:xfrm>
          <a:prstGeom prst="rect">
            <a:avLst/>
          </a:prstGeom>
        </p:spPr>
        <p:txBody>
          <a:bodyPr wrap="square">
            <a:spAutoFit/>
          </a:bodyPr>
          <a:lstStyle/>
          <a:p>
            <a:r>
              <a:rPr lang="en-US" dirty="0">
                <a:latin typeface="Times New Roman" panose="02020603050405020304" pitchFamily="18" charset="0"/>
                <a:ea typeface="Calibri" panose="020F0502020204030204" pitchFamily="34" charset="0"/>
              </a:rPr>
              <a:t>RF </a:t>
            </a:r>
            <a:r>
              <a:rPr lang="en-US" dirty="0" err="1">
                <a:latin typeface="Times New Roman" panose="02020603050405020304" pitchFamily="18" charset="0"/>
                <a:ea typeface="Calibri" panose="020F0502020204030204" pitchFamily="34" charset="0"/>
              </a:rPr>
              <a:t>hoạt</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động</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bằng</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cách</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đánh</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giá</a:t>
            </a:r>
            <a:r>
              <a:rPr lang="en-US" dirty="0">
                <a:latin typeface="Times New Roman" panose="02020603050405020304" pitchFamily="18" charset="0"/>
                <a:ea typeface="Calibri" panose="020F0502020204030204" pitchFamily="34" charset="0"/>
              </a:rPr>
              <a:t> DT </a:t>
            </a:r>
            <a:r>
              <a:rPr lang="en-US" dirty="0" err="1">
                <a:latin typeface="Times New Roman" panose="02020603050405020304" pitchFamily="18" charset="0"/>
                <a:ea typeface="Calibri" panose="020F0502020204030204" pitchFamily="34" charset="0"/>
              </a:rPr>
              <a:t>sử</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dụng</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các</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thức</a:t>
            </a:r>
            <a:r>
              <a:rPr lang="en-US" dirty="0">
                <a:latin typeface="Times New Roman" panose="02020603050405020304" pitchFamily="18" charset="0"/>
                <a:ea typeface="Calibri" panose="020F0502020204030204" pitchFamily="34" charset="0"/>
              </a:rPr>
              <a:t> voting </a:t>
            </a:r>
            <a:r>
              <a:rPr lang="en-US" dirty="0" err="1">
                <a:latin typeface="Times New Roman" panose="02020603050405020304" pitchFamily="18" charset="0"/>
                <a:ea typeface="Calibri" panose="020F0502020204030204" pitchFamily="34" charset="0"/>
              </a:rPr>
              <a:t>để</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đưa</a:t>
            </a:r>
            <a:r>
              <a:rPr lang="en-US" dirty="0">
                <a:latin typeface="Times New Roman" panose="02020603050405020304" pitchFamily="18" charset="0"/>
                <a:ea typeface="Calibri" panose="020F0502020204030204" pitchFamily="34" charset="0"/>
              </a:rPr>
              <a:t> ra </a:t>
            </a:r>
            <a:r>
              <a:rPr lang="en-US" dirty="0" err="1">
                <a:latin typeface="Times New Roman" panose="02020603050405020304" pitchFamily="18" charset="0"/>
                <a:ea typeface="Calibri" panose="020F0502020204030204" pitchFamily="34" charset="0"/>
              </a:rPr>
              <a:t>kết</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quả</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cuối</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cùng</a:t>
            </a:r>
            <a:endParaRPr lang="en-US" dirty="0"/>
          </a:p>
        </p:txBody>
      </p:sp>
      <p:sp>
        <p:nvSpPr>
          <p:cNvPr id="8" name="Flowchart: Connector 7">
            <a:extLst>
              <a:ext uri="{FF2B5EF4-FFF2-40B4-BE49-F238E27FC236}">
                <a16:creationId xmlns:a16="http://schemas.microsoft.com/office/drawing/2014/main" id="{D8848C03-C310-4E28-8E38-A14FFECB996F}"/>
              </a:ext>
            </a:extLst>
          </p:cNvPr>
          <p:cNvSpPr/>
          <p:nvPr/>
        </p:nvSpPr>
        <p:spPr>
          <a:xfrm>
            <a:off x="515082" y="4721688"/>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3</a:t>
            </a:r>
          </a:p>
        </p:txBody>
      </p:sp>
      <p:sp>
        <p:nvSpPr>
          <p:cNvPr id="9" name="Flowchart: Connector 8">
            <a:extLst>
              <a:ext uri="{FF2B5EF4-FFF2-40B4-BE49-F238E27FC236}">
                <a16:creationId xmlns:a16="http://schemas.microsoft.com/office/drawing/2014/main" id="{933419F3-991C-4775-BD1E-E160F8967FB0}"/>
              </a:ext>
            </a:extLst>
          </p:cNvPr>
          <p:cNvSpPr/>
          <p:nvPr/>
        </p:nvSpPr>
        <p:spPr>
          <a:xfrm>
            <a:off x="515082" y="2645222"/>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3</a:t>
            </a:r>
          </a:p>
        </p:txBody>
      </p:sp>
      <p:sp>
        <p:nvSpPr>
          <p:cNvPr id="10" name="Flowchart: Connector 9">
            <a:extLst>
              <a:ext uri="{FF2B5EF4-FFF2-40B4-BE49-F238E27FC236}">
                <a16:creationId xmlns:a16="http://schemas.microsoft.com/office/drawing/2014/main" id="{6F76F497-D116-4446-B566-93354F04022D}"/>
              </a:ext>
            </a:extLst>
          </p:cNvPr>
          <p:cNvSpPr/>
          <p:nvPr/>
        </p:nvSpPr>
        <p:spPr>
          <a:xfrm>
            <a:off x="515082" y="2668234"/>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1</a:t>
            </a:r>
          </a:p>
        </p:txBody>
      </p:sp>
      <p:sp>
        <p:nvSpPr>
          <p:cNvPr id="11" name="Flowchart: Connector 10">
            <a:extLst>
              <a:ext uri="{FF2B5EF4-FFF2-40B4-BE49-F238E27FC236}">
                <a16:creationId xmlns:a16="http://schemas.microsoft.com/office/drawing/2014/main" id="{4CC7A2DF-AAFC-44A0-8E20-D1326507948E}"/>
              </a:ext>
            </a:extLst>
          </p:cNvPr>
          <p:cNvSpPr/>
          <p:nvPr/>
        </p:nvSpPr>
        <p:spPr>
          <a:xfrm>
            <a:off x="515082" y="3625711"/>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2</a:t>
            </a:r>
          </a:p>
        </p:txBody>
      </p:sp>
    </p:spTree>
    <p:extLst>
      <p:ext uri="{BB962C8B-B14F-4D97-AF65-F5344CB8AC3E}">
        <p14:creationId xmlns:p14="http://schemas.microsoft.com/office/powerpoint/2010/main" val="1142796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Super Vector Machine (SVM)</a:t>
            </a:r>
          </a:p>
        </p:txBody>
      </p:sp>
      <p:sp>
        <p:nvSpPr>
          <p:cNvPr id="5" name="Rectangle 4">
            <a:extLst>
              <a:ext uri="{FF2B5EF4-FFF2-40B4-BE49-F238E27FC236}">
                <a16:creationId xmlns:a16="http://schemas.microsoft.com/office/drawing/2014/main" id="{F77F2196-16B5-4AF1-8273-3419DA91BA11}"/>
              </a:ext>
            </a:extLst>
          </p:cNvPr>
          <p:cNvSpPr/>
          <p:nvPr/>
        </p:nvSpPr>
        <p:spPr>
          <a:xfrm>
            <a:off x="1152699" y="2590891"/>
            <a:ext cx="3992880" cy="923330"/>
          </a:xfrm>
          <a:prstGeom prst="rect">
            <a:avLst/>
          </a:prstGeom>
        </p:spPr>
        <p:txBody>
          <a:bodyPr wrap="square">
            <a:spAutoFit/>
          </a:bodyPr>
          <a:lstStyle/>
          <a:p>
            <a:r>
              <a:rPr lang="en-US" b="1" dirty="0"/>
              <a:t>Support Vector Machine</a:t>
            </a:r>
            <a:r>
              <a:rPr lang="en-US" dirty="0"/>
              <a:t> (SVM) </a:t>
            </a:r>
            <a:r>
              <a:rPr lang="en-US" dirty="0" err="1"/>
              <a:t>là</a:t>
            </a:r>
            <a:r>
              <a:rPr lang="en-US" dirty="0"/>
              <a:t> </a:t>
            </a:r>
            <a:r>
              <a:rPr lang="en-US" dirty="0" err="1"/>
              <a:t>một</a:t>
            </a:r>
            <a:r>
              <a:rPr lang="en-US" dirty="0"/>
              <a:t> </a:t>
            </a:r>
            <a:r>
              <a:rPr lang="en-US" dirty="0" err="1"/>
              <a:t>thuật</a:t>
            </a:r>
            <a:r>
              <a:rPr lang="en-US" dirty="0"/>
              <a:t> </a:t>
            </a:r>
            <a:r>
              <a:rPr lang="en-US" dirty="0" err="1"/>
              <a:t>toán</a:t>
            </a:r>
            <a:r>
              <a:rPr lang="en-US" dirty="0"/>
              <a:t> </a:t>
            </a:r>
            <a:r>
              <a:rPr lang="en-US" dirty="0" err="1"/>
              <a:t>thuộc</a:t>
            </a:r>
            <a:r>
              <a:rPr lang="en-US" dirty="0"/>
              <a:t> </a:t>
            </a:r>
            <a:r>
              <a:rPr lang="en-US" dirty="0" err="1"/>
              <a:t>nhóm</a:t>
            </a:r>
            <a:r>
              <a:rPr lang="en-US" dirty="0"/>
              <a:t> </a:t>
            </a:r>
            <a:r>
              <a:rPr lang="en-US" dirty="0">
                <a:hlinkClick r:id="rId2"/>
              </a:rPr>
              <a:t>Supervised Learning</a:t>
            </a:r>
            <a:r>
              <a:rPr lang="en-US" dirty="0"/>
              <a:t> (</a:t>
            </a:r>
            <a:r>
              <a:rPr lang="en-US" dirty="0" err="1"/>
              <a:t>Học</a:t>
            </a:r>
            <a:r>
              <a:rPr lang="en-US" dirty="0"/>
              <a:t> </a:t>
            </a:r>
            <a:r>
              <a:rPr lang="en-US" dirty="0" err="1"/>
              <a:t>có</a:t>
            </a:r>
            <a:r>
              <a:rPr lang="en-US" dirty="0"/>
              <a:t> </a:t>
            </a:r>
            <a:r>
              <a:rPr lang="en-US" dirty="0" err="1"/>
              <a:t>giám</a:t>
            </a:r>
            <a:r>
              <a:rPr lang="en-US" dirty="0"/>
              <a:t> </a:t>
            </a:r>
            <a:r>
              <a:rPr lang="en-US" dirty="0" err="1"/>
              <a:t>sát</a:t>
            </a:r>
            <a:r>
              <a:rPr lang="en-US" dirty="0"/>
              <a:t>)</a:t>
            </a:r>
          </a:p>
        </p:txBody>
      </p:sp>
      <p:sp>
        <p:nvSpPr>
          <p:cNvPr id="6" name="Rectangle 5">
            <a:extLst>
              <a:ext uri="{FF2B5EF4-FFF2-40B4-BE49-F238E27FC236}">
                <a16:creationId xmlns:a16="http://schemas.microsoft.com/office/drawing/2014/main" id="{C98942E1-626E-49AF-B088-CE23FE9D6514}"/>
              </a:ext>
            </a:extLst>
          </p:cNvPr>
          <p:cNvSpPr/>
          <p:nvPr/>
        </p:nvSpPr>
        <p:spPr>
          <a:xfrm>
            <a:off x="1152699" y="3814991"/>
            <a:ext cx="3992880" cy="923330"/>
          </a:xfrm>
          <a:prstGeom prst="rect">
            <a:avLst/>
          </a:prstGeom>
        </p:spPr>
        <p:txBody>
          <a:bodyPr wrap="square">
            <a:spAutoFit/>
          </a:bodyPr>
          <a:lstStyle/>
          <a:p>
            <a:r>
              <a:rPr lang="en-US" dirty="0" err="1"/>
              <a:t>Dùng</a:t>
            </a:r>
            <a:r>
              <a:rPr lang="en-US" dirty="0"/>
              <a:t> </a:t>
            </a:r>
            <a:r>
              <a:rPr lang="en-US" dirty="0" err="1"/>
              <a:t>để</a:t>
            </a:r>
            <a:r>
              <a:rPr lang="en-US" dirty="0"/>
              <a:t> </a:t>
            </a:r>
            <a:r>
              <a:rPr lang="en-US" dirty="0" err="1"/>
              <a:t>phân</a:t>
            </a:r>
            <a:r>
              <a:rPr lang="en-US" dirty="0"/>
              <a:t> chia </a:t>
            </a:r>
            <a:r>
              <a:rPr lang="en-US" dirty="0" err="1"/>
              <a:t>dữ</a:t>
            </a:r>
            <a:r>
              <a:rPr lang="en-US" dirty="0"/>
              <a:t> </a:t>
            </a:r>
            <a:r>
              <a:rPr lang="en-US" dirty="0" err="1"/>
              <a:t>liệu</a:t>
            </a:r>
            <a:r>
              <a:rPr lang="en-US" dirty="0"/>
              <a:t> (Classification) </a:t>
            </a:r>
            <a:r>
              <a:rPr lang="en-US" dirty="0" err="1"/>
              <a:t>thành</a:t>
            </a:r>
            <a:r>
              <a:rPr lang="en-US" dirty="0"/>
              <a:t> </a:t>
            </a:r>
            <a:r>
              <a:rPr lang="en-US" dirty="0" err="1"/>
              <a:t>các</a:t>
            </a:r>
            <a:r>
              <a:rPr lang="en-US" dirty="0"/>
              <a:t> </a:t>
            </a:r>
            <a:r>
              <a:rPr lang="en-US" dirty="0" err="1"/>
              <a:t>nhóm</a:t>
            </a:r>
            <a:r>
              <a:rPr lang="en-US" dirty="0"/>
              <a:t> </a:t>
            </a:r>
            <a:r>
              <a:rPr lang="en-US" dirty="0" err="1"/>
              <a:t>riêng</a:t>
            </a:r>
            <a:r>
              <a:rPr lang="en-US" dirty="0"/>
              <a:t> </a:t>
            </a:r>
            <a:r>
              <a:rPr lang="en-US" dirty="0" err="1"/>
              <a:t>biệt</a:t>
            </a:r>
            <a:r>
              <a:rPr lang="en-US" dirty="0"/>
              <a:t>.</a:t>
            </a:r>
          </a:p>
        </p:txBody>
      </p:sp>
      <p:pic>
        <p:nvPicPr>
          <p:cNvPr id="4" name="Picture 3">
            <a:extLst>
              <a:ext uri="{FF2B5EF4-FFF2-40B4-BE49-F238E27FC236}">
                <a16:creationId xmlns:a16="http://schemas.microsoft.com/office/drawing/2014/main" id="{FC9F5D0C-83FC-47D7-ABA3-775A0711BA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0924" y="2459059"/>
            <a:ext cx="3657229" cy="3468917"/>
          </a:xfrm>
          <a:prstGeom prst="rect">
            <a:avLst/>
          </a:prstGeom>
        </p:spPr>
      </p:pic>
      <p:sp>
        <p:nvSpPr>
          <p:cNvPr id="7" name="Flowchart: Connector 6">
            <a:extLst>
              <a:ext uri="{FF2B5EF4-FFF2-40B4-BE49-F238E27FC236}">
                <a16:creationId xmlns:a16="http://schemas.microsoft.com/office/drawing/2014/main" id="{44F40840-4E73-4366-8152-8D78C3A9193B}"/>
              </a:ext>
            </a:extLst>
          </p:cNvPr>
          <p:cNvSpPr/>
          <p:nvPr/>
        </p:nvSpPr>
        <p:spPr>
          <a:xfrm>
            <a:off x="455822" y="3947695"/>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2</a:t>
            </a:r>
          </a:p>
        </p:txBody>
      </p:sp>
      <p:sp>
        <p:nvSpPr>
          <p:cNvPr id="8" name="Flowchart: Connector 7">
            <a:extLst>
              <a:ext uri="{FF2B5EF4-FFF2-40B4-BE49-F238E27FC236}">
                <a16:creationId xmlns:a16="http://schemas.microsoft.com/office/drawing/2014/main" id="{BD9FA5C5-4B1C-4DE2-9077-3C47D861A590}"/>
              </a:ext>
            </a:extLst>
          </p:cNvPr>
          <p:cNvSpPr/>
          <p:nvPr/>
        </p:nvSpPr>
        <p:spPr>
          <a:xfrm>
            <a:off x="455822" y="2806734"/>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1</a:t>
            </a:r>
          </a:p>
        </p:txBody>
      </p:sp>
    </p:spTree>
    <p:extLst>
      <p:ext uri="{BB962C8B-B14F-4D97-AF65-F5344CB8AC3E}">
        <p14:creationId xmlns:p14="http://schemas.microsoft.com/office/powerpoint/2010/main" val="1158537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Convolutional Neural Network (CNN) </a:t>
            </a:r>
          </a:p>
        </p:txBody>
      </p:sp>
      <p:pic>
        <p:nvPicPr>
          <p:cNvPr id="13" name="Picture 12">
            <a:extLst>
              <a:ext uri="{FF2B5EF4-FFF2-40B4-BE49-F238E27FC236}">
                <a16:creationId xmlns:a16="http://schemas.microsoft.com/office/drawing/2014/main" id="{1B8726C8-4A6C-4E0D-97D9-09E017034B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2125" y="2032737"/>
            <a:ext cx="5468200" cy="4492753"/>
          </a:xfrm>
          <a:prstGeom prst="rect">
            <a:avLst/>
          </a:prstGeom>
        </p:spPr>
      </p:pic>
      <p:sp>
        <p:nvSpPr>
          <p:cNvPr id="14" name="Rectangle 13">
            <a:extLst>
              <a:ext uri="{FF2B5EF4-FFF2-40B4-BE49-F238E27FC236}">
                <a16:creationId xmlns:a16="http://schemas.microsoft.com/office/drawing/2014/main" id="{FF66DAEC-0007-4775-B589-ABC16471B086}"/>
              </a:ext>
            </a:extLst>
          </p:cNvPr>
          <p:cNvSpPr/>
          <p:nvPr/>
        </p:nvSpPr>
        <p:spPr>
          <a:xfrm>
            <a:off x="1117072" y="2926048"/>
            <a:ext cx="4890654" cy="646331"/>
          </a:xfrm>
          <a:prstGeom prst="rect">
            <a:avLst/>
          </a:prstGeom>
        </p:spPr>
        <p:txBody>
          <a:bodyPr wrap="square">
            <a:spAutoFit/>
          </a:bodyPr>
          <a:lstStyle/>
          <a:p>
            <a:r>
              <a:rPr lang="en-US" dirty="0" err="1">
                <a:solidFill>
                  <a:srgbClr val="222222"/>
                </a:solidFill>
                <a:latin typeface="+mj-lt"/>
              </a:rPr>
              <a:t>Là</a:t>
            </a:r>
            <a:r>
              <a:rPr lang="en-US" dirty="0">
                <a:solidFill>
                  <a:srgbClr val="222222"/>
                </a:solidFill>
                <a:latin typeface="+mj-lt"/>
              </a:rPr>
              <a:t> </a:t>
            </a:r>
            <a:r>
              <a:rPr lang="en-US" dirty="0" err="1">
                <a:solidFill>
                  <a:srgbClr val="222222"/>
                </a:solidFill>
                <a:latin typeface="+mj-lt"/>
              </a:rPr>
              <a:t>một</a:t>
            </a:r>
            <a:r>
              <a:rPr lang="en-US" dirty="0">
                <a:solidFill>
                  <a:srgbClr val="222222"/>
                </a:solidFill>
                <a:latin typeface="+mj-lt"/>
              </a:rPr>
              <a:t> </a:t>
            </a:r>
            <a:r>
              <a:rPr lang="en-US" dirty="0" err="1">
                <a:solidFill>
                  <a:srgbClr val="222222"/>
                </a:solidFill>
                <a:latin typeface="+mj-lt"/>
              </a:rPr>
              <a:t>trong</a:t>
            </a:r>
            <a:r>
              <a:rPr lang="en-US" dirty="0">
                <a:solidFill>
                  <a:srgbClr val="222222"/>
                </a:solidFill>
                <a:latin typeface="+mj-lt"/>
              </a:rPr>
              <a:t> </a:t>
            </a:r>
            <a:r>
              <a:rPr lang="en-US" dirty="0" err="1">
                <a:solidFill>
                  <a:srgbClr val="222222"/>
                </a:solidFill>
                <a:latin typeface="+mj-lt"/>
              </a:rPr>
              <a:t>những</a:t>
            </a:r>
            <a:r>
              <a:rPr lang="en-US" dirty="0">
                <a:solidFill>
                  <a:srgbClr val="222222"/>
                </a:solidFill>
                <a:latin typeface="+mj-lt"/>
              </a:rPr>
              <a:t> </a:t>
            </a:r>
            <a:r>
              <a:rPr lang="en-US" dirty="0" err="1">
                <a:solidFill>
                  <a:srgbClr val="222222"/>
                </a:solidFill>
                <a:latin typeface="+mj-lt"/>
              </a:rPr>
              <a:t>mô</a:t>
            </a:r>
            <a:r>
              <a:rPr lang="en-US" dirty="0">
                <a:solidFill>
                  <a:srgbClr val="222222"/>
                </a:solidFill>
                <a:latin typeface="+mj-lt"/>
              </a:rPr>
              <a:t> </a:t>
            </a:r>
            <a:r>
              <a:rPr lang="en-US" dirty="0" err="1">
                <a:solidFill>
                  <a:srgbClr val="222222"/>
                </a:solidFill>
                <a:latin typeface="+mj-lt"/>
              </a:rPr>
              <a:t>hình</a:t>
            </a:r>
            <a:r>
              <a:rPr lang="en-US" dirty="0">
                <a:solidFill>
                  <a:srgbClr val="222222"/>
                </a:solidFill>
                <a:latin typeface="+mj-lt"/>
              </a:rPr>
              <a:t> Deep Learning </a:t>
            </a:r>
            <a:r>
              <a:rPr lang="en-US" dirty="0" err="1">
                <a:solidFill>
                  <a:srgbClr val="222222"/>
                </a:solidFill>
                <a:latin typeface="+mj-lt"/>
              </a:rPr>
              <a:t>tiên</a:t>
            </a:r>
            <a:r>
              <a:rPr lang="en-US" dirty="0">
                <a:solidFill>
                  <a:srgbClr val="222222"/>
                </a:solidFill>
                <a:latin typeface="+mj-lt"/>
              </a:rPr>
              <a:t> </a:t>
            </a:r>
            <a:r>
              <a:rPr lang="en-US" dirty="0" err="1">
                <a:solidFill>
                  <a:srgbClr val="222222"/>
                </a:solidFill>
                <a:latin typeface="+mj-lt"/>
              </a:rPr>
              <a:t>tiến</a:t>
            </a:r>
            <a:r>
              <a:rPr lang="en-US" dirty="0">
                <a:solidFill>
                  <a:srgbClr val="222222"/>
                </a:solidFill>
                <a:latin typeface="+mj-lt"/>
              </a:rPr>
              <a:t>.</a:t>
            </a:r>
            <a:endParaRPr lang="en-US" dirty="0">
              <a:latin typeface="+mj-lt"/>
            </a:endParaRPr>
          </a:p>
        </p:txBody>
      </p:sp>
      <p:sp>
        <p:nvSpPr>
          <p:cNvPr id="15" name="Rectangle 14">
            <a:extLst>
              <a:ext uri="{FF2B5EF4-FFF2-40B4-BE49-F238E27FC236}">
                <a16:creationId xmlns:a16="http://schemas.microsoft.com/office/drawing/2014/main" id="{E8F8DC53-B7A8-47AA-9133-42EC162A8897}"/>
              </a:ext>
            </a:extLst>
          </p:cNvPr>
          <p:cNvSpPr/>
          <p:nvPr/>
        </p:nvSpPr>
        <p:spPr>
          <a:xfrm>
            <a:off x="1117072" y="4023640"/>
            <a:ext cx="4890654" cy="646331"/>
          </a:xfrm>
          <a:prstGeom prst="rect">
            <a:avLst/>
          </a:prstGeom>
        </p:spPr>
        <p:txBody>
          <a:bodyPr wrap="square">
            <a:spAutoFit/>
          </a:bodyPr>
          <a:lstStyle/>
          <a:p>
            <a:r>
              <a:rPr lang="vi-VN" dirty="0">
                <a:solidFill>
                  <a:srgbClr val="222222"/>
                </a:solidFill>
                <a:latin typeface="Calibri" panose="020F0502020204030204" pitchFamily="34" charset="0"/>
                <a:cs typeface="Calibri" panose="020F0502020204030204" pitchFamily="34" charset="0"/>
              </a:rPr>
              <a:t>CNN được sử dụng nhiều trong các bài toán nhận dạng các object trong ảnh.</a:t>
            </a:r>
            <a:endParaRPr lang="en-US" dirty="0">
              <a:latin typeface="Calibri" panose="020F0502020204030204" pitchFamily="34" charset="0"/>
              <a:cs typeface="Calibri" panose="020F0502020204030204" pitchFamily="34" charset="0"/>
            </a:endParaRPr>
          </a:p>
        </p:txBody>
      </p:sp>
      <p:sp>
        <p:nvSpPr>
          <p:cNvPr id="6" name="Flowchart: Connector 5">
            <a:extLst>
              <a:ext uri="{FF2B5EF4-FFF2-40B4-BE49-F238E27FC236}">
                <a16:creationId xmlns:a16="http://schemas.microsoft.com/office/drawing/2014/main" id="{927BF9DC-C9DA-4DAA-926E-EE42CD31E3B7}"/>
              </a:ext>
            </a:extLst>
          </p:cNvPr>
          <p:cNvSpPr/>
          <p:nvPr/>
        </p:nvSpPr>
        <p:spPr>
          <a:xfrm>
            <a:off x="511675" y="3003391"/>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1</a:t>
            </a:r>
          </a:p>
        </p:txBody>
      </p:sp>
      <p:sp>
        <p:nvSpPr>
          <p:cNvPr id="7" name="Flowchart: Connector 6">
            <a:extLst>
              <a:ext uri="{FF2B5EF4-FFF2-40B4-BE49-F238E27FC236}">
                <a16:creationId xmlns:a16="http://schemas.microsoft.com/office/drawing/2014/main" id="{9328A8C9-3823-4230-A7F9-B50D03C4C1B7}"/>
              </a:ext>
            </a:extLst>
          </p:cNvPr>
          <p:cNvSpPr/>
          <p:nvPr/>
        </p:nvSpPr>
        <p:spPr>
          <a:xfrm>
            <a:off x="511675" y="4100983"/>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2</a:t>
            </a:r>
          </a:p>
        </p:txBody>
      </p:sp>
    </p:spTree>
    <p:extLst>
      <p:ext uri="{BB962C8B-B14F-4D97-AF65-F5344CB8AC3E}">
        <p14:creationId xmlns:p14="http://schemas.microsoft.com/office/powerpoint/2010/main" val="2197756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1362113"/>
          </a:xfrm>
        </p:spPr>
        <p:txBody>
          <a:bodyPr/>
          <a:lstStyle/>
          <a:p>
            <a:r>
              <a:rPr lang="en-US" sz="3200" dirty="0"/>
              <a:t>Convolutional Neural Network (CNN) </a:t>
            </a:r>
          </a:p>
        </p:txBody>
      </p:sp>
      <p:sp>
        <p:nvSpPr>
          <p:cNvPr id="3" name="Rectangle 2">
            <a:extLst>
              <a:ext uri="{FF2B5EF4-FFF2-40B4-BE49-F238E27FC236}">
                <a16:creationId xmlns:a16="http://schemas.microsoft.com/office/drawing/2014/main" id="{720EA502-77AB-4E03-9EEA-A22CB4DE2958}"/>
              </a:ext>
            </a:extLst>
          </p:cNvPr>
          <p:cNvSpPr/>
          <p:nvPr/>
        </p:nvSpPr>
        <p:spPr>
          <a:xfrm>
            <a:off x="526286" y="2070382"/>
            <a:ext cx="4801314" cy="369332"/>
          </a:xfrm>
          <a:prstGeom prst="rect">
            <a:avLst/>
          </a:prstGeom>
        </p:spPr>
        <p:txBody>
          <a:bodyPr wrap="none">
            <a:spAutoFit/>
          </a:bodyPr>
          <a:lstStyle/>
          <a:p>
            <a:r>
              <a:rPr lang="en-US" dirty="0" err="1">
                <a:latin typeface="Times New Roman" panose="02020603050405020304" pitchFamily="18" charset="0"/>
                <a:ea typeface="Calibri" panose="020F0502020204030204" pitchFamily="34" charset="0"/>
              </a:rPr>
              <a:t>Kiến</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trúc</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cơ</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bản</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trong</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một</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mạng</a:t>
            </a:r>
            <a:r>
              <a:rPr lang="en-US" dirty="0">
                <a:latin typeface="Times New Roman" panose="02020603050405020304" pitchFamily="18" charset="0"/>
                <a:ea typeface="Calibri" panose="020F0502020204030204" pitchFamily="34" charset="0"/>
              </a:rPr>
              <a:t> CNN bao </a:t>
            </a:r>
            <a:r>
              <a:rPr lang="en-US" dirty="0" err="1">
                <a:latin typeface="Times New Roman" panose="02020603050405020304" pitchFamily="18" charset="0"/>
                <a:ea typeface="Calibri" panose="020F0502020204030204" pitchFamily="34" charset="0"/>
              </a:rPr>
              <a:t>gồm</a:t>
            </a:r>
            <a:r>
              <a:rPr lang="en-US" dirty="0">
                <a:latin typeface="Times New Roman" panose="02020603050405020304" pitchFamily="18" charset="0"/>
                <a:ea typeface="Calibri" panose="020F0502020204030204" pitchFamily="34" charset="0"/>
              </a:rPr>
              <a:t>:</a:t>
            </a:r>
            <a:endParaRPr lang="en-US" dirty="0"/>
          </a:p>
        </p:txBody>
      </p:sp>
      <p:sp>
        <p:nvSpPr>
          <p:cNvPr id="4" name="Rectangle 3">
            <a:extLst>
              <a:ext uri="{FF2B5EF4-FFF2-40B4-BE49-F238E27FC236}">
                <a16:creationId xmlns:a16="http://schemas.microsoft.com/office/drawing/2014/main" id="{14031164-E833-4F00-875C-07B9E3D58184}"/>
              </a:ext>
            </a:extLst>
          </p:cNvPr>
          <p:cNvSpPr/>
          <p:nvPr/>
        </p:nvSpPr>
        <p:spPr>
          <a:xfrm>
            <a:off x="1685108" y="2527981"/>
            <a:ext cx="2993127" cy="369332"/>
          </a:xfrm>
          <a:prstGeom prst="rect">
            <a:avLst/>
          </a:prstGeom>
        </p:spPr>
        <p:txBody>
          <a:bodyPr wrap="none">
            <a:spAutoFit/>
          </a:bodyPr>
          <a:lstStyle/>
          <a:p>
            <a:r>
              <a:rPr lang="en-US" dirty="0" err="1">
                <a:latin typeface="Times New Roman" panose="02020603050405020304" pitchFamily="18" charset="0"/>
                <a:ea typeface="Calibri" panose="020F0502020204030204" pitchFamily="34" charset="0"/>
              </a:rPr>
              <a:t>Lớp</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tích</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chập</a:t>
            </a:r>
            <a:r>
              <a:rPr lang="en-US" dirty="0">
                <a:latin typeface="Times New Roman" panose="02020603050405020304" pitchFamily="18" charset="0"/>
                <a:ea typeface="Calibri" panose="020F0502020204030204" pitchFamily="34" charset="0"/>
              </a:rPr>
              <a:t> (Convolutional)</a:t>
            </a:r>
            <a:endParaRPr lang="en-US" dirty="0"/>
          </a:p>
        </p:txBody>
      </p:sp>
      <p:sp>
        <p:nvSpPr>
          <p:cNvPr id="5" name="Rectangle 4">
            <a:extLst>
              <a:ext uri="{FF2B5EF4-FFF2-40B4-BE49-F238E27FC236}">
                <a16:creationId xmlns:a16="http://schemas.microsoft.com/office/drawing/2014/main" id="{BE2725F6-3E68-4ECF-BC05-1FCEFAE23EA6}"/>
              </a:ext>
            </a:extLst>
          </p:cNvPr>
          <p:cNvSpPr/>
          <p:nvPr/>
        </p:nvSpPr>
        <p:spPr>
          <a:xfrm>
            <a:off x="1684630" y="3019385"/>
            <a:ext cx="2967479" cy="369332"/>
          </a:xfrm>
          <a:prstGeom prst="rect">
            <a:avLst/>
          </a:prstGeom>
        </p:spPr>
        <p:txBody>
          <a:bodyPr wrap="none">
            <a:spAutoFit/>
          </a:bodyPr>
          <a:lstStyle/>
          <a:p>
            <a:r>
              <a:rPr lang="en-US" dirty="0" err="1">
                <a:latin typeface="Times New Roman" panose="02020603050405020304" pitchFamily="18" charset="0"/>
                <a:ea typeface="Calibri" panose="020F0502020204030204" pitchFamily="34" charset="0"/>
              </a:rPr>
              <a:t>Lớp</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kích</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hoạt</a:t>
            </a:r>
            <a:r>
              <a:rPr lang="en-US" dirty="0">
                <a:latin typeface="Times New Roman" panose="02020603050405020304" pitchFamily="18" charset="0"/>
                <a:ea typeface="Calibri" panose="020F0502020204030204" pitchFamily="34" charset="0"/>
              </a:rPr>
              <a:t> phi </a:t>
            </a:r>
            <a:r>
              <a:rPr lang="en-US" dirty="0" err="1">
                <a:latin typeface="Times New Roman" panose="02020603050405020304" pitchFamily="18" charset="0"/>
                <a:ea typeface="Calibri" panose="020F0502020204030204" pitchFamily="34" charset="0"/>
              </a:rPr>
              <a:t>tuyến</a:t>
            </a:r>
            <a:r>
              <a:rPr lang="en-US" dirty="0">
                <a:latin typeface="Times New Roman" panose="02020603050405020304" pitchFamily="18" charset="0"/>
                <a:ea typeface="Calibri" panose="020F0502020204030204" pitchFamily="34" charset="0"/>
              </a:rPr>
              <a:t> </a:t>
            </a:r>
            <a:r>
              <a:rPr lang="en-US" dirty="0" err="1">
                <a:latin typeface="Times New Roman" panose="02020603050405020304" pitchFamily="18" charset="0"/>
                <a:ea typeface="Calibri" panose="020F0502020204030204" pitchFamily="34" charset="0"/>
              </a:rPr>
              <a:t>ReLu</a:t>
            </a:r>
            <a:endParaRPr lang="en-US" dirty="0"/>
          </a:p>
        </p:txBody>
      </p:sp>
      <p:pic>
        <p:nvPicPr>
          <p:cNvPr id="1026" name="Picture 2" descr="https://viblo.asia/uploads/f087aedf-817a-441f-801f-ddda5d695e31.png">
            <a:extLst>
              <a:ext uri="{FF2B5EF4-FFF2-40B4-BE49-F238E27FC236}">
                <a16:creationId xmlns:a16="http://schemas.microsoft.com/office/drawing/2014/main" id="{E25C05FE-58F0-468A-9087-AB2674052E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4476" y="3510789"/>
            <a:ext cx="7620000" cy="3152775"/>
          </a:xfrm>
          <a:prstGeom prst="rect">
            <a:avLst/>
          </a:prstGeom>
          <a:noFill/>
          <a:extLst>
            <a:ext uri="{909E8E84-426E-40DD-AFC4-6F175D3DCCD1}">
              <a14:hiddenFill xmlns:a14="http://schemas.microsoft.com/office/drawing/2010/main">
                <a:solidFill>
                  <a:srgbClr val="FFFFFF"/>
                </a:solidFill>
              </a14:hiddenFill>
            </a:ext>
          </a:extLst>
        </p:spPr>
      </p:pic>
      <p:sp>
        <p:nvSpPr>
          <p:cNvPr id="7" name="Flowchart: Connector 6">
            <a:extLst>
              <a:ext uri="{FF2B5EF4-FFF2-40B4-BE49-F238E27FC236}">
                <a16:creationId xmlns:a16="http://schemas.microsoft.com/office/drawing/2014/main" id="{EAD8199A-42F2-4C16-B4B4-1574B4B26050}"/>
              </a:ext>
            </a:extLst>
          </p:cNvPr>
          <p:cNvSpPr/>
          <p:nvPr/>
        </p:nvSpPr>
        <p:spPr>
          <a:xfrm>
            <a:off x="782394" y="2985579"/>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2</a:t>
            </a:r>
          </a:p>
        </p:txBody>
      </p:sp>
      <p:sp>
        <p:nvSpPr>
          <p:cNvPr id="8" name="Flowchart: Connector 7">
            <a:extLst>
              <a:ext uri="{FF2B5EF4-FFF2-40B4-BE49-F238E27FC236}">
                <a16:creationId xmlns:a16="http://schemas.microsoft.com/office/drawing/2014/main" id="{CD7B2918-C3B4-46A5-9C6C-A9A3BF10B73B}"/>
              </a:ext>
            </a:extLst>
          </p:cNvPr>
          <p:cNvSpPr/>
          <p:nvPr/>
        </p:nvSpPr>
        <p:spPr>
          <a:xfrm>
            <a:off x="782394" y="2423801"/>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1</a:t>
            </a:r>
          </a:p>
        </p:txBody>
      </p:sp>
    </p:spTree>
    <p:extLst>
      <p:ext uri="{BB962C8B-B14F-4D97-AF65-F5344CB8AC3E}">
        <p14:creationId xmlns:p14="http://schemas.microsoft.com/office/powerpoint/2010/main" val="3439801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1362113"/>
          </a:xfrm>
        </p:spPr>
        <p:txBody>
          <a:bodyPr/>
          <a:lstStyle/>
          <a:p>
            <a:r>
              <a:rPr lang="en-US" sz="3200" dirty="0"/>
              <a:t>Convolutional Neural Network (CNN) </a:t>
            </a:r>
          </a:p>
        </p:txBody>
      </p:sp>
      <p:pic>
        <p:nvPicPr>
          <p:cNvPr id="2050" name="Picture 2" descr="https://topdev.vn/blog/wp-content/uploads/2019/08/cnn-1.png">
            <a:extLst>
              <a:ext uri="{FF2B5EF4-FFF2-40B4-BE49-F238E27FC236}">
                <a16:creationId xmlns:a16="http://schemas.microsoft.com/office/drawing/2014/main" id="{354D21DE-9D08-4246-AF92-B224432012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58657" y="1828456"/>
            <a:ext cx="5437550" cy="497568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https://topdev.vn/blog/wp-content/uploads/2019/08/Convolution_schematic.gif">
            <a:extLst>
              <a:ext uri="{FF2B5EF4-FFF2-40B4-BE49-F238E27FC236}">
                <a16:creationId xmlns:a16="http://schemas.microsoft.com/office/drawing/2014/main" id="{C9523AB4-2B0C-4E64-9AAE-C4484E4C88B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23194" y="2487499"/>
            <a:ext cx="5010150" cy="3657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5359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pPr lvl="0"/>
            <a:r>
              <a:rPr lang="en-US" sz="5400" dirty="0"/>
              <a:t>Thu </a:t>
            </a:r>
            <a:r>
              <a:rPr lang="en-US" sz="5400" dirty="0" err="1"/>
              <a:t>thập</a:t>
            </a:r>
            <a:r>
              <a:rPr lang="en-US" sz="5400" dirty="0"/>
              <a:t> </a:t>
            </a:r>
            <a:r>
              <a:rPr lang="en-US" sz="5400" dirty="0" err="1"/>
              <a:t>và</a:t>
            </a:r>
            <a:r>
              <a:rPr lang="en-US" sz="5400" dirty="0"/>
              <a:t> </a:t>
            </a:r>
            <a:r>
              <a:rPr lang="en-US" sz="5400" dirty="0" err="1"/>
              <a:t>phân</a:t>
            </a:r>
            <a:r>
              <a:rPr lang="en-US" sz="5400" dirty="0"/>
              <a:t> </a:t>
            </a:r>
            <a:r>
              <a:rPr lang="en-US" sz="5400" dirty="0" err="1"/>
              <a:t>tích</a:t>
            </a:r>
            <a:r>
              <a:rPr lang="en-US" sz="5400" dirty="0"/>
              <a:t> </a:t>
            </a:r>
            <a:r>
              <a:rPr lang="en-US" sz="5400" dirty="0" err="1"/>
              <a:t>các</a:t>
            </a:r>
            <a:r>
              <a:rPr lang="en-US" sz="5400" dirty="0"/>
              <a:t> </a:t>
            </a:r>
            <a:r>
              <a:rPr lang="en-US" sz="5400" dirty="0" err="1"/>
              <a:t>đặc</a:t>
            </a:r>
            <a:r>
              <a:rPr lang="en-US" sz="5400" dirty="0"/>
              <a:t> </a:t>
            </a:r>
            <a:r>
              <a:rPr lang="en-US" sz="5400" dirty="0" err="1"/>
              <a:t>trưng</a:t>
            </a:r>
            <a:r>
              <a:rPr lang="en-US" sz="5400" dirty="0"/>
              <a:t> </a:t>
            </a:r>
            <a:r>
              <a:rPr lang="en-US" sz="5400" dirty="0" err="1"/>
              <a:t>từ</a:t>
            </a:r>
            <a:r>
              <a:rPr lang="en-US" sz="5400" dirty="0"/>
              <a:t> </a:t>
            </a:r>
            <a:r>
              <a:rPr lang="en-US" sz="5400" dirty="0" err="1"/>
              <a:t>mẫu</a:t>
            </a:r>
            <a:endParaRPr lang="en-US" sz="5400" dirty="0"/>
          </a:p>
        </p:txBody>
      </p:sp>
      <p:sp>
        <p:nvSpPr>
          <p:cNvPr id="14" name="Text Placeholder 2"/>
          <p:cNvSpPr>
            <a:spLocks noGrp="1"/>
          </p:cNvSpPr>
          <p:nvPr>
            <p:ph type="body" idx="1"/>
          </p:nvPr>
        </p:nvSpPr>
        <p:spPr/>
        <p:txBody>
          <a:bodyPr>
            <a:normAutofit/>
          </a:bodyPr>
          <a:lstStyle/>
          <a:p>
            <a:r>
              <a:rPr lang="en-US" sz="5400" dirty="0" err="1"/>
              <a:t>Phần</a:t>
            </a:r>
            <a:r>
              <a:rPr lang="en-US" sz="5400" dirty="0"/>
              <a:t> 3</a:t>
            </a:r>
          </a:p>
        </p:txBody>
      </p:sp>
    </p:spTree>
    <p:extLst>
      <p:ext uri="{BB962C8B-B14F-4D97-AF65-F5344CB8AC3E}">
        <p14:creationId xmlns:p14="http://schemas.microsoft.com/office/powerpoint/2010/main" val="534518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1362113"/>
          </a:xfrm>
        </p:spPr>
        <p:txBody>
          <a:bodyPr/>
          <a:lstStyle/>
          <a:p>
            <a:pPr lvl="0"/>
            <a:r>
              <a:rPr lang="en-US" sz="3200" dirty="0"/>
              <a:t>Thu </a:t>
            </a:r>
            <a:r>
              <a:rPr lang="en-US" sz="3200" dirty="0" err="1"/>
              <a:t>thập</a:t>
            </a:r>
            <a:r>
              <a:rPr lang="en-US" sz="3200" dirty="0"/>
              <a:t> </a:t>
            </a:r>
            <a:r>
              <a:rPr lang="en-US" sz="3200" dirty="0" err="1"/>
              <a:t>và</a:t>
            </a:r>
            <a:r>
              <a:rPr lang="en-US" sz="3200" dirty="0"/>
              <a:t> </a:t>
            </a:r>
            <a:r>
              <a:rPr lang="en-US" sz="3200" dirty="0" err="1"/>
              <a:t>phân</a:t>
            </a:r>
            <a:r>
              <a:rPr lang="en-US" sz="3200" dirty="0"/>
              <a:t> </a:t>
            </a:r>
            <a:r>
              <a:rPr lang="en-US" sz="3200" dirty="0" err="1"/>
              <a:t>tích</a:t>
            </a:r>
            <a:r>
              <a:rPr lang="en-US" sz="3200" dirty="0"/>
              <a:t> </a:t>
            </a:r>
            <a:r>
              <a:rPr lang="en-US" sz="3200" dirty="0" err="1"/>
              <a:t>các</a:t>
            </a:r>
            <a:r>
              <a:rPr lang="en-US" sz="3200" dirty="0"/>
              <a:t> </a:t>
            </a:r>
            <a:r>
              <a:rPr lang="en-US" sz="3200" dirty="0" err="1"/>
              <a:t>đặc</a:t>
            </a:r>
            <a:r>
              <a:rPr lang="en-US" sz="3200" dirty="0"/>
              <a:t> </a:t>
            </a:r>
            <a:r>
              <a:rPr lang="en-US" sz="3200" dirty="0" err="1"/>
              <a:t>trưng</a:t>
            </a:r>
            <a:r>
              <a:rPr lang="en-US" sz="3200" dirty="0"/>
              <a:t> </a:t>
            </a:r>
            <a:r>
              <a:rPr lang="en-US" sz="3200" dirty="0" err="1"/>
              <a:t>từ</a:t>
            </a:r>
            <a:r>
              <a:rPr lang="en-US" sz="3200" dirty="0"/>
              <a:t> </a:t>
            </a:r>
            <a:r>
              <a:rPr lang="en-US" sz="3200" dirty="0" err="1"/>
              <a:t>mẫu</a:t>
            </a:r>
            <a:endParaRPr lang="en-US" sz="3200" dirty="0"/>
          </a:p>
        </p:txBody>
      </p:sp>
      <p:pic>
        <p:nvPicPr>
          <p:cNvPr id="5" name="Picture 4" descr="https://www.researchgate.net/profile/Paul_Ratazzi/publication/316793316/figure/fig2/AS:492169975865345@1494353874583/Figure-APK-file-structure.png">
            <a:extLst>
              <a:ext uri="{FF2B5EF4-FFF2-40B4-BE49-F238E27FC236}">
                <a16:creationId xmlns:a16="http://schemas.microsoft.com/office/drawing/2014/main" id="{52212DFA-DADA-4D4C-85E1-30F718FFC7A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531779" y="2441322"/>
            <a:ext cx="4286885" cy="3950335"/>
          </a:xfrm>
          <a:prstGeom prst="rect">
            <a:avLst/>
          </a:prstGeom>
          <a:noFill/>
          <a:ln>
            <a:noFill/>
          </a:ln>
        </p:spPr>
      </p:pic>
      <p:graphicFrame>
        <p:nvGraphicFramePr>
          <p:cNvPr id="3" name="Table 2">
            <a:extLst>
              <a:ext uri="{FF2B5EF4-FFF2-40B4-BE49-F238E27FC236}">
                <a16:creationId xmlns:a16="http://schemas.microsoft.com/office/drawing/2014/main" id="{682FE221-5453-48CB-A5FE-9F55C4F7D3A2}"/>
              </a:ext>
            </a:extLst>
          </p:cNvPr>
          <p:cNvGraphicFramePr>
            <a:graphicFrameLocks noGrp="1"/>
          </p:cNvGraphicFramePr>
          <p:nvPr>
            <p:extLst>
              <p:ext uri="{D42A27DB-BD31-4B8C-83A1-F6EECF244321}">
                <p14:modId xmlns:p14="http://schemas.microsoft.com/office/powerpoint/2010/main" val="2898073153"/>
              </p:ext>
            </p:extLst>
          </p:nvPr>
        </p:nvGraphicFramePr>
        <p:xfrm>
          <a:off x="658496" y="2441319"/>
          <a:ext cx="6186442" cy="3950333"/>
        </p:xfrm>
        <a:graphic>
          <a:graphicData uri="http://schemas.openxmlformats.org/drawingml/2006/table">
            <a:tbl>
              <a:tblPr firstRow="1" firstCol="1" bandRow="1">
                <a:tableStyleId>{3B4B98B0-60AC-42C2-AFA5-B58CD77FA1E5}</a:tableStyleId>
              </a:tblPr>
              <a:tblGrid>
                <a:gridCol w="1993264">
                  <a:extLst>
                    <a:ext uri="{9D8B030D-6E8A-4147-A177-3AD203B41FA5}">
                      <a16:colId xmlns:a16="http://schemas.microsoft.com/office/drawing/2014/main" val="3301700037"/>
                    </a:ext>
                  </a:extLst>
                </a:gridCol>
                <a:gridCol w="4193178">
                  <a:extLst>
                    <a:ext uri="{9D8B030D-6E8A-4147-A177-3AD203B41FA5}">
                      <a16:colId xmlns:a16="http://schemas.microsoft.com/office/drawing/2014/main" val="3115624360"/>
                    </a:ext>
                  </a:extLst>
                </a:gridCol>
              </a:tblGrid>
              <a:tr h="622861">
                <a:tc>
                  <a:txBody>
                    <a:bodyPr/>
                    <a:lstStyle/>
                    <a:p>
                      <a:pPr algn="ctr">
                        <a:lnSpc>
                          <a:spcPct val="107000"/>
                        </a:lnSpc>
                        <a:spcBef>
                          <a:spcPts val="120"/>
                        </a:spcBef>
                        <a:spcAft>
                          <a:spcPts val="300"/>
                        </a:spcAft>
                      </a:pPr>
                      <a:r>
                        <a:rPr lang="vi-VN" sz="1300">
                          <a:effectLst/>
                        </a:rPr>
                        <a:t>AndroidManifest.xml</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
                        </a:spcBef>
                        <a:spcAft>
                          <a:spcPts val="300"/>
                        </a:spcAft>
                      </a:pPr>
                      <a:r>
                        <a:rPr lang="vi-VN" sz="1300">
                          <a:effectLst/>
                        </a:rPr>
                        <a:t>Tệp tin manifest ở dạng xml</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16758943"/>
                  </a:ext>
                </a:extLst>
              </a:tr>
              <a:tr h="418014">
                <a:tc>
                  <a:txBody>
                    <a:bodyPr/>
                    <a:lstStyle/>
                    <a:p>
                      <a:pPr algn="ctr">
                        <a:lnSpc>
                          <a:spcPct val="107000"/>
                        </a:lnSpc>
                        <a:spcBef>
                          <a:spcPts val="120"/>
                        </a:spcBef>
                        <a:spcAft>
                          <a:spcPts val="300"/>
                        </a:spcAft>
                      </a:pPr>
                      <a:r>
                        <a:rPr lang="vi-VN" sz="1300">
                          <a:effectLst/>
                        </a:rPr>
                        <a:t>Classes.dex</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
                        </a:spcBef>
                        <a:spcAft>
                          <a:spcPts val="300"/>
                        </a:spcAft>
                      </a:pPr>
                      <a:r>
                        <a:rPr lang="vi-VN" sz="1300">
                          <a:effectLst/>
                        </a:rPr>
                        <a:t>Code của ứng dụng được dịch sang dạng .dex</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57822078"/>
                  </a:ext>
                </a:extLst>
              </a:tr>
              <a:tr h="622861">
                <a:tc>
                  <a:txBody>
                    <a:bodyPr/>
                    <a:lstStyle/>
                    <a:p>
                      <a:pPr algn="ctr">
                        <a:lnSpc>
                          <a:spcPct val="107000"/>
                        </a:lnSpc>
                        <a:spcBef>
                          <a:spcPts val="120"/>
                        </a:spcBef>
                        <a:spcAft>
                          <a:spcPts val="300"/>
                        </a:spcAft>
                      </a:pPr>
                      <a:r>
                        <a:rPr lang="vi-VN" sz="1300">
                          <a:effectLst/>
                        </a:rPr>
                        <a:t>Resources.arsc</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
                        </a:spcBef>
                        <a:spcAft>
                          <a:spcPts val="300"/>
                        </a:spcAft>
                      </a:pPr>
                      <a:r>
                        <a:rPr lang="vi-VN" sz="1300">
                          <a:effectLst/>
                        </a:rPr>
                        <a:t>Tệp tin chứa các tài nguyên của ứng dụng, được sử dụng trong quá trình tiền biên dịch, ở dạng XML</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74991150"/>
                  </a:ext>
                </a:extLst>
              </a:tr>
              <a:tr h="418014">
                <a:tc>
                  <a:txBody>
                    <a:bodyPr/>
                    <a:lstStyle/>
                    <a:p>
                      <a:pPr algn="ctr">
                        <a:lnSpc>
                          <a:spcPct val="107000"/>
                        </a:lnSpc>
                        <a:spcBef>
                          <a:spcPts val="120"/>
                        </a:spcBef>
                        <a:spcAft>
                          <a:spcPts val="300"/>
                        </a:spcAft>
                      </a:pPr>
                      <a:r>
                        <a:rPr lang="vi-VN" sz="1300">
                          <a:effectLst/>
                        </a:rPr>
                        <a:t>Res/</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
                        </a:spcBef>
                        <a:spcAft>
                          <a:spcPts val="300"/>
                        </a:spcAft>
                      </a:pPr>
                      <a:r>
                        <a:rPr lang="vi-VN" sz="1300">
                          <a:effectLst/>
                        </a:rPr>
                        <a:t>Thư mục chứ tài nguyên không cần biên dịch</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03768940"/>
                  </a:ext>
                </a:extLst>
              </a:tr>
              <a:tr h="622861">
                <a:tc>
                  <a:txBody>
                    <a:bodyPr/>
                    <a:lstStyle/>
                    <a:p>
                      <a:pPr algn="ctr">
                        <a:lnSpc>
                          <a:spcPct val="107000"/>
                        </a:lnSpc>
                        <a:spcBef>
                          <a:spcPts val="120"/>
                        </a:spcBef>
                        <a:spcAft>
                          <a:spcPts val="300"/>
                        </a:spcAft>
                      </a:pPr>
                      <a:r>
                        <a:rPr lang="vi-VN" sz="1300">
                          <a:effectLst/>
                        </a:rPr>
                        <a:t>Assets/</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
                        </a:spcBef>
                        <a:spcAft>
                          <a:spcPts val="300"/>
                        </a:spcAft>
                      </a:pPr>
                      <a:r>
                        <a:rPr lang="vi-VN" sz="1300">
                          <a:effectLst/>
                        </a:rPr>
                        <a:t>Một thư mục tùy biến, chứa tài sản của ứng dụng, những tài sản được trích xuất ra bởi AssetManager</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23525314"/>
                  </a:ext>
                </a:extLst>
              </a:tr>
              <a:tr h="622861">
                <a:tc>
                  <a:txBody>
                    <a:bodyPr/>
                    <a:lstStyle/>
                    <a:p>
                      <a:pPr algn="ctr">
                        <a:lnSpc>
                          <a:spcPct val="107000"/>
                        </a:lnSpc>
                        <a:spcBef>
                          <a:spcPts val="120"/>
                        </a:spcBef>
                        <a:spcAft>
                          <a:spcPts val="300"/>
                        </a:spcAft>
                      </a:pPr>
                      <a:r>
                        <a:rPr lang="vi-VN" sz="1300">
                          <a:effectLst/>
                        </a:rPr>
                        <a:t>Lib/</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
                        </a:spcBef>
                        <a:spcAft>
                          <a:spcPts val="300"/>
                        </a:spcAft>
                      </a:pPr>
                      <a:r>
                        <a:rPr lang="vi-VN" sz="1300">
                          <a:effectLst/>
                        </a:rPr>
                        <a:t>Một thư mục tùy biến,  chứ mã được biên dịch của ứng dụng, ngôn ngữ ở dạng C/C++</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05190971"/>
                  </a:ext>
                </a:extLst>
              </a:tr>
              <a:tr h="622861">
                <a:tc>
                  <a:txBody>
                    <a:bodyPr/>
                    <a:lstStyle/>
                    <a:p>
                      <a:pPr algn="ctr">
                        <a:lnSpc>
                          <a:spcPct val="107000"/>
                        </a:lnSpc>
                        <a:spcBef>
                          <a:spcPts val="120"/>
                        </a:spcBef>
                        <a:spcAft>
                          <a:spcPts val="300"/>
                        </a:spcAft>
                      </a:pPr>
                      <a:r>
                        <a:rPr lang="vi-VN" sz="1300">
                          <a:effectLst/>
                        </a:rPr>
                        <a:t>META-INF/</a:t>
                      </a:r>
                      <a:endParaRPr lang="en-US" sz="14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algn="ctr">
                        <a:lnSpc>
                          <a:spcPct val="107000"/>
                        </a:lnSpc>
                        <a:spcBef>
                          <a:spcPts val="120"/>
                        </a:spcBef>
                        <a:spcAft>
                          <a:spcPts val="300"/>
                        </a:spcAft>
                      </a:pPr>
                      <a:r>
                        <a:rPr lang="vi-VN" sz="1300" dirty="0">
                          <a:effectLst/>
                        </a:rPr>
                        <a:t>Thư mục chứ tệp tin MANIFEST.MF, nơi lưu trữ dữ liệu về nội dung của JAR, tên thư mục gốc, chữ ký,…</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01904876"/>
                  </a:ext>
                </a:extLst>
              </a:tr>
            </a:tbl>
          </a:graphicData>
        </a:graphic>
      </p:graphicFrame>
    </p:spTree>
    <p:extLst>
      <p:ext uri="{BB962C8B-B14F-4D97-AF65-F5344CB8AC3E}">
        <p14:creationId xmlns:p14="http://schemas.microsoft.com/office/powerpoint/2010/main" val="4036583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1362113"/>
          </a:xfrm>
        </p:spPr>
        <p:txBody>
          <a:bodyPr/>
          <a:lstStyle/>
          <a:p>
            <a:r>
              <a:rPr lang="en-US" sz="3200" dirty="0"/>
              <a:t>Thu </a:t>
            </a:r>
            <a:r>
              <a:rPr lang="en-US" sz="3200" dirty="0" err="1"/>
              <a:t>thập</a:t>
            </a:r>
            <a:r>
              <a:rPr lang="en-US" sz="3200" dirty="0"/>
              <a:t> </a:t>
            </a:r>
            <a:r>
              <a:rPr lang="en-US" sz="3200" dirty="0" err="1"/>
              <a:t>và</a:t>
            </a:r>
            <a:r>
              <a:rPr lang="en-US" sz="3200" dirty="0"/>
              <a:t> </a:t>
            </a:r>
            <a:r>
              <a:rPr lang="en-US" sz="3200" dirty="0" err="1"/>
              <a:t>phân</a:t>
            </a:r>
            <a:r>
              <a:rPr lang="en-US" sz="3200" dirty="0"/>
              <a:t> </a:t>
            </a:r>
            <a:r>
              <a:rPr lang="en-US" sz="3200" dirty="0" err="1"/>
              <a:t>tích</a:t>
            </a:r>
            <a:r>
              <a:rPr lang="en-US" sz="3200" dirty="0"/>
              <a:t> </a:t>
            </a:r>
            <a:r>
              <a:rPr lang="en-US" sz="3200" dirty="0" err="1"/>
              <a:t>các</a:t>
            </a:r>
            <a:r>
              <a:rPr lang="en-US" sz="3200" dirty="0"/>
              <a:t> </a:t>
            </a:r>
            <a:r>
              <a:rPr lang="en-US" sz="3200" dirty="0" err="1"/>
              <a:t>đặc</a:t>
            </a:r>
            <a:r>
              <a:rPr lang="en-US" sz="3200" dirty="0"/>
              <a:t> </a:t>
            </a:r>
            <a:r>
              <a:rPr lang="en-US" sz="3200" dirty="0" err="1"/>
              <a:t>trưng</a:t>
            </a:r>
            <a:r>
              <a:rPr lang="en-US" sz="3200" dirty="0"/>
              <a:t> </a:t>
            </a:r>
            <a:r>
              <a:rPr lang="en-US" sz="3200" dirty="0" err="1"/>
              <a:t>từ</a:t>
            </a:r>
            <a:r>
              <a:rPr lang="en-US" sz="3200" dirty="0"/>
              <a:t> </a:t>
            </a:r>
            <a:r>
              <a:rPr lang="en-US" sz="3200" dirty="0" err="1"/>
              <a:t>mẫu</a:t>
            </a:r>
            <a:endParaRPr lang="en-US" sz="3200" dirty="0"/>
          </a:p>
        </p:txBody>
      </p:sp>
      <p:graphicFrame>
        <p:nvGraphicFramePr>
          <p:cNvPr id="4" name="Table 3">
            <a:extLst>
              <a:ext uri="{FF2B5EF4-FFF2-40B4-BE49-F238E27FC236}">
                <a16:creationId xmlns:a16="http://schemas.microsoft.com/office/drawing/2014/main" id="{5F8526F8-0EE5-4161-8DE5-0D04BE3F45D5}"/>
              </a:ext>
            </a:extLst>
          </p:cNvPr>
          <p:cNvGraphicFramePr>
            <a:graphicFrameLocks noGrp="1"/>
          </p:cNvGraphicFramePr>
          <p:nvPr>
            <p:extLst>
              <p:ext uri="{D42A27DB-BD31-4B8C-83A1-F6EECF244321}">
                <p14:modId xmlns:p14="http://schemas.microsoft.com/office/powerpoint/2010/main" val="3602966442"/>
              </p:ext>
            </p:extLst>
          </p:nvPr>
        </p:nvGraphicFramePr>
        <p:xfrm>
          <a:off x="916577" y="1986158"/>
          <a:ext cx="10358845" cy="4558332"/>
        </p:xfrm>
        <a:graphic>
          <a:graphicData uri="http://schemas.openxmlformats.org/drawingml/2006/table">
            <a:tbl>
              <a:tblPr firstRow="1" firstCol="1" bandRow="1">
                <a:tableStyleId>{3B4B98B0-60AC-42C2-AFA5-B58CD77FA1E5}</a:tableStyleId>
              </a:tblPr>
              <a:tblGrid>
                <a:gridCol w="3093560">
                  <a:extLst>
                    <a:ext uri="{9D8B030D-6E8A-4147-A177-3AD203B41FA5}">
                      <a16:colId xmlns:a16="http://schemas.microsoft.com/office/drawing/2014/main" val="2292202000"/>
                    </a:ext>
                  </a:extLst>
                </a:gridCol>
                <a:gridCol w="7265285">
                  <a:extLst>
                    <a:ext uri="{9D8B030D-6E8A-4147-A177-3AD203B41FA5}">
                      <a16:colId xmlns:a16="http://schemas.microsoft.com/office/drawing/2014/main" val="4243640175"/>
                    </a:ext>
                  </a:extLst>
                </a:gridCol>
              </a:tblGrid>
              <a:tr h="206691">
                <a:tc>
                  <a:txBody>
                    <a:bodyPr/>
                    <a:lstStyle/>
                    <a:p>
                      <a:pPr algn="ctr">
                        <a:lnSpc>
                          <a:spcPct val="107000"/>
                        </a:lnSpc>
                        <a:spcBef>
                          <a:spcPts val="120"/>
                        </a:spcBef>
                        <a:spcAft>
                          <a:spcPts val="300"/>
                        </a:spcAft>
                      </a:pPr>
                      <a:r>
                        <a:rPr lang="vi-VN" sz="1200">
                          <a:effectLst/>
                        </a:rPr>
                        <a:t>Thuộc tính</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Chú thích</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430690668"/>
                  </a:ext>
                </a:extLst>
              </a:tr>
              <a:tr h="206691">
                <a:tc>
                  <a:txBody>
                    <a:bodyPr/>
                    <a:lstStyle/>
                    <a:p>
                      <a:pPr algn="ctr">
                        <a:lnSpc>
                          <a:spcPct val="107000"/>
                        </a:lnSpc>
                        <a:spcBef>
                          <a:spcPts val="120"/>
                        </a:spcBef>
                        <a:spcAft>
                          <a:spcPts val="300"/>
                        </a:spcAft>
                      </a:pPr>
                      <a:r>
                        <a:rPr lang="vi-VN" sz="1200">
                          <a:effectLst/>
                        </a:rPr>
                        <a:t>Manifest tag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Chứa chế độ cài đặt, tên gói và phiên bản</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126590563"/>
                  </a:ext>
                </a:extLst>
              </a:tr>
              <a:tr h="206691">
                <a:tc>
                  <a:txBody>
                    <a:bodyPr/>
                    <a:lstStyle/>
                    <a:p>
                      <a:pPr algn="ctr">
                        <a:lnSpc>
                          <a:spcPct val="107000"/>
                        </a:lnSpc>
                        <a:spcBef>
                          <a:spcPts val="120"/>
                        </a:spcBef>
                        <a:spcAft>
                          <a:spcPts val="300"/>
                        </a:spcAft>
                      </a:pPr>
                      <a:r>
                        <a:rPr lang="vi-VN" sz="1200">
                          <a:effectLst/>
                        </a:rPr>
                        <a:t>Permissions</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Tùy biến quyền hạn và định mức bảo vệ</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2923558388"/>
                  </a:ext>
                </a:extLst>
              </a:tr>
              <a:tr h="412283">
                <a:tc>
                  <a:txBody>
                    <a:bodyPr/>
                    <a:lstStyle/>
                    <a:p>
                      <a:pPr algn="ctr">
                        <a:lnSpc>
                          <a:spcPct val="107000"/>
                        </a:lnSpc>
                        <a:spcBef>
                          <a:spcPts val="120"/>
                        </a:spcBef>
                        <a:spcAft>
                          <a:spcPts val="300"/>
                        </a:spcAft>
                      </a:pPr>
                      <a:r>
                        <a:rPr lang="vi-VN" sz="1200" dirty="0">
                          <a:effectLst/>
                        </a:rPr>
                        <a:t>uses-permissions</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Yêu cầu một quyền hạn nào đó phải được cấp phép sử dụng để vận hành.</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950425280"/>
                  </a:ext>
                </a:extLst>
              </a:tr>
              <a:tr h="412283">
                <a:tc>
                  <a:txBody>
                    <a:bodyPr/>
                    <a:lstStyle/>
                    <a:p>
                      <a:pPr algn="ctr">
                        <a:lnSpc>
                          <a:spcPct val="107000"/>
                        </a:lnSpc>
                        <a:spcBef>
                          <a:spcPts val="120"/>
                        </a:spcBef>
                        <a:spcAft>
                          <a:spcPts val="300"/>
                        </a:spcAft>
                      </a:pPr>
                      <a:r>
                        <a:rPr lang="vi-VN" sz="1200">
                          <a:effectLst/>
                        </a:rPr>
                        <a:t>uses-feature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Định nghĩa một đặc tính của phần cứng hoặc phầm mềm đơn được sử dụng bởi ứng dụng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3667119191"/>
                  </a:ext>
                </a:extLst>
              </a:tr>
              <a:tr h="412283">
                <a:tc>
                  <a:txBody>
                    <a:bodyPr/>
                    <a:lstStyle/>
                    <a:p>
                      <a:pPr algn="ctr">
                        <a:lnSpc>
                          <a:spcPct val="107000"/>
                        </a:lnSpc>
                        <a:spcBef>
                          <a:spcPts val="120"/>
                        </a:spcBef>
                        <a:spcAft>
                          <a:spcPts val="300"/>
                        </a:spcAft>
                      </a:pPr>
                      <a:r>
                        <a:rPr lang="vi-VN" sz="1200">
                          <a:effectLst/>
                        </a:rPr>
                        <a:t>Application</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Định nghĩa ứng dụng. Chứa tất cả các “activity” của ứng dụng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543109635"/>
                  </a:ext>
                </a:extLst>
              </a:tr>
              <a:tr h="412283">
                <a:tc>
                  <a:txBody>
                    <a:bodyPr/>
                    <a:lstStyle/>
                    <a:p>
                      <a:pPr algn="ctr">
                        <a:lnSpc>
                          <a:spcPct val="107000"/>
                        </a:lnSpc>
                        <a:spcBef>
                          <a:spcPts val="120"/>
                        </a:spcBef>
                        <a:spcAft>
                          <a:spcPts val="300"/>
                        </a:spcAft>
                      </a:pPr>
                      <a:r>
                        <a:rPr lang="vi-VN" sz="1200">
                          <a:effectLst/>
                        </a:rPr>
                        <a:t>Activity</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Định nghĩa các hoạt động được mà là một phần của giao diện người dung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100683220"/>
                  </a:ext>
                </a:extLst>
              </a:tr>
              <a:tr h="412283">
                <a:tc>
                  <a:txBody>
                    <a:bodyPr/>
                    <a:lstStyle/>
                    <a:p>
                      <a:pPr algn="ctr">
                        <a:lnSpc>
                          <a:spcPct val="107000"/>
                        </a:lnSpc>
                        <a:spcBef>
                          <a:spcPts val="120"/>
                        </a:spcBef>
                        <a:spcAft>
                          <a:spcPts val="300"/>
                        </a:spcAft>
                      </a:pPr>
                      <a:r>
                        <a:rPr lang="vi-VN" sz="1200">
                          <a:effectLst/>
                        </a:rPr>
                        <a:t>intent-filter</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Xác định các kiểu của các định nghĩa (intents) như: một hoạt động (activity), một dịch vụ (service),…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764357455"/>
                  </a:ext>
                </a:extLst>
              </a:tr>
              <a:tr h="412283">
                <a:tc>
                  <a:txBody>
                    <a:bodyPr/>
                    <a:lstStyle/>
                    <a:p>
                      <a:pPr algn="ctr">
                        <a:lnSpc>
                          <a:spcPct val="107000"/>
                        </a:lnSpc>
                        <a:spcBef>
                          <a:spcPts val="120"/>
                        </a:spcBef>
                        <a:spcAft>
                          <a:spcPts val="300"/>
                        </a:spcAft>
                      </a:pPr>
                      <a:r>
                        <a:rPr lang="vi-VN" sz="1200">
                          <a:effectLst/>
                        </a:rPr>
                        <a:t>service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Định nghĩa dịch vụ như là một trong những thành phần của ứng dụng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467912877"/>
                  </a:ext>
                </a:extLst>
              </a:tr>
              <a:tr h="625615">
                <a:tc>
                  <a:txBody>
                    <a:bodyPr/>
                    <a:lstStyle/>
                    <a:p>
                      <a:pPr algn="ctr">
                        <a:lnSpc>
                          <a:spcPct val="107000"/>
                        </a:lnSpc>
                        <a:spcBef>
                          <a:spcPts val="120"/>
                        </a:spcBef>
                        <a:spcAft>
                          <a:spcPts val="300"/>
                        </a:spcAft>
                      </a:pPr>
                      <a:r>
                        <a:rPr lang="vi-VN" sz="1200">
                          <a:effectLst/>
                        </a:rPr>
                        <a:t>receiver</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Bộ nhận tín hiệu kích hoạt các ứng dụng để nhận các chỉ thị, định nghĩa từ hệ thống hoặc một ứng dụng khác, bất kể khi các thành phần khác không chạy</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411459814"/>
                  </a:ext>
                </a:extLst>
              </a:tr>
              <a:tr h="838946">
                <a:tc>
                  <a:txBody>
                    <a:bodyPr/>
                    <a:lstStyle/>
                    <a:p>
                      <a:pPr algn="ctr">
                        <a:lnSpc>
                          <a:spcPct val="107000"/>
                        </a:lnSpc>
                        <a:spcBef>
                          <a:spcPts val="120"/>
                        </a:spcBef>
                        <a:spcAft>
                          <a:spcPts val="300"/>
                        </a:spcAft>
                      </a:pPr>
                      <a:r>
                        <a:rPr lang="vi-VN" sz="1200">
                          <a:effectLst/>
                        </a:rPr>
                        <a:t>provider</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dirty="0">
                          <a:effectLst/>
                        </a:rPr>
                        <a:t>Định nghĩa một nội dung của thành phần cung ứng. Một nội dung cung ứng là một lớp nhỏ của ContentProvider, cái cung cấp cấu trúc tiếp cận đến dữ liệu được quản lí bởi ứng dụng</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810265795"/>
                  </a:ext>
                </a:extLst>
              </a:tr>
            </a:tbl>
          </a:graphicData>
        </a:graphic>
      </p:graphicFrame>
    </p:spTree>
    <p:extLst>
      <p:ext uri="{BB962C8B-B14F-4D97-AF65-F5344CB8AC3E}">
        <p14:creationId xmlns:p14="http://schemas.microsoft.com/office/powerpoint/2010/main" val="2254128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1362113"/>
          </a:xfrm>
        </p:spPr>
        <p:txBody>
          <a:bodyPr/>
          <a:lstStyle/>
          <a:p>
            <a:r>
              <a:rPr lang="en-US" sz="3200" dirty="0"/>
              <a:t>Thu </a:t>
            </a:r>
            <a:r>
              <a:rPr lang="en-US" sz="3200" dirty="0" err="1"/>
              <a:t>thập</a:t>
            </a:r>
            <a:r>
              <a:rPr lang="en-US" sz="3200" dirty="0"/>
              <a:t> </a:t>
            </a:r>
            <a:r>
              <a:rPr lang="en-US" sz="3200" dirty="0" err="1"/>
              <a:t>và</a:t>
            </a:r>
            <a:r>
              <a:rPr lang="en-US" sz="3200" dirty="0"/>
              <a:t> </a:t>
            </a:r>
            <a:r>
              <a:rPr lang="en-US" sz="3200" dirty="0" err="1"/>
              <a:t>phân</a:t>
            </a:r>
            <a:r>
              <a:rPr lang="en-US" sz="3200" dirty="0"/>
              <a:t> </a:t>
            </a:r>
            <a:r>
              <a:rPr lang="en-US" sz="3200" dirty="0" err="1"/>
              <a:t>tích</a:t>
            </a:r>
            <a:r>
              <a:rPr lang="en-US" sz="3200" dirty="0"/>
              <a:t> </a:t>
            </a:r>
            <a:r>
              <a:rPr lang="en-US" sz="3200" dirty="0" err="1"/>
              <a:t>các</a:t>
            </a:r>
            <a:r>
              <a:rPr lang="en-US" sz="3200" dirty="0"/>
              <a:t> </a:t>
            </a:r>
            <a:r>
              <a:rPr lang="en-US" sz="3200" dirty="0" err="1"/>
              <a:t>đặc</a:t>
            </a:r>
            <a:r>
              <a:rPr lang="en-US" sz="3200" dirty="0"/>
              <a:t> </a:t>
            </a:r>
            <a:r>
              <a:rPr lang="en-US" sz="3200" dirty="0" err="1"/>
              <a:t>trưng</a:t>
            </a:r>
            <a:r>
              <a:rPr lang="en-US" sz="3200" dirty="0"/>
              <a:t> </a:t>
            </a:r>
            <a:r>
              <a:rPr lang="en-US" sz="3200" dirty="0" err="1"/>
              <a:t>từ</a:t>
            </a:r>
            <a:r>
              <a:rPr lang="en-US" sz="3200" dirty="0"/>
              <a:t> </a:t>
            </a:r>
            <a:r>
              <a:rPr lang="en-US" sz="3200" dirty="0" err="1"/>
              <a:t>mẫu</a:t>
            </a:r>
            <a:endParaRPr lang="en-US" sz="3200" dirty="0"/>
          </a:p>
        </p:txBody>
      </p:sp>
      <p:pic>
        <p:nvPicPr>
          <p:cNvPr id="3" name="Picture 2" descr="Image result for manifest file">
            <a:extLst>
              <a:ext uri="{FF2B5EF4-FFF2-40B4-BE49-F238E27FC236}">
                <a16:creationId xmlns:a16="http://schemas.microsoft.com/office/drawing/2014/main" id="{8D96F8B2-1CD8-4451-B823-65BC7229E04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204908" y="2078900"/>
            <a:ext cx="5779135" cy="4476750"/>
          </a:xfrm>
          <a:prstGeom prst="rect">
            <a:avLst/>
          </a:prstGeom>
          <a:noFill/>
          <a:ln>
            <a:noFill/>
          </a:ln>
        </p:spPr>
      </p:pic>
    </p:spTree>
    <p:extLst>
      <p:ext uri="{BB962C8B-B14F-4D97-AF65-F5344CB8AC3E}">
        <p14:creationId xmlns:p14="http://schemas.microsoft.com/office/powerpoint/2010/main" val="1330179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1362113"/>
          </a:xfrm>
        </p:spPr>
        <p:txBody>
          <a:bodyPr/>
          <a:lstStyle/>
          <a:p>
            <a:r>
              <a:rPr lang="en-US" sz="3200" dirty="0"/>
              <a:t>Thu </a:t>
            </a:r>
            <a:r>
              <a:rPr lang="en-US" sz="3200" dirty="0" err="1"/>
              <a:t>thập</a:t>
            </a:r>
            <a:r>
              <a:rPr lang="en-US" sz="3200" dirty="0"/>
              <a:t> </a:t>
            </a:r>
            <a:r>
              <a:rPr lang="en-US" sz="3200" dirty="0" err="1"/>
              <a:t>và</a:t>
            </a:r>
            <a:r>
              <a:rPr lang="en-US" sz="3200" dirty="0"/>
              <a:t> </a:t>
            </a:r>
            <a:r>
              <a:rPr lang="en-US" sz="3200" dirty="0" err="1"/>
              <a:t>phân</a:t>
            </a:r>
            <a:r>
              <a:rPr lang="en-US" sz="3200" dirty="0"/>
              <a:t> </a:t>
            </a:r>
            <a:r>
              <a:rPr lang="en-US" sz="3200" dirty="0" err="1"/>
              <a:t>tích</a:t>
            </a:r>
            <a:r>
              <a:rPr lang="en-US" sz="3200" dirty="0"/>
              <a:t> </a:t>
            </a:r>
            <a:r>
              <a:rPr lang="en-US" sz="3200" dirty="0" err="1"/>
              <a:t>các</a:t>
            </a:r>
            <a:r>
              <a:rPr lang="en-US" sz="3200" dirty="0"/>
              <a:t> </a:t>
            </a:r>
            <a:r>
              <a:rPr lang="en-US" sz="3200" dirty="0" err="1"/>
              <a:t>đặc</a:t>
            </a:r>
            <a:r>
              <a:rPr lang="en-US" sz="3200" dirty="0"/>
              <a:t> </a:t>
            </a:r>
            <a:r>
              <a:rPr lang="en-US" sz="3200" dirty="0" err="1"/>
              <a:t>trưng</a:t>
            </a:r>
            <a:r>
              <a:rPr lang="en-US" sz="3200" dirty="0"/>
              <a:t> </a:t>
            </a:r>
            <a:r>
              <a:rPr lang="en-US" sz="3200" dirty="0" err="1"/>
              <a:t>từ</a:t>
            </a:r>
            <a:r>
              <a:rPr lang="en-US" sz="3200" dirty="0"/>
              <a:t> </a:t>
            </a:r>
            <a:r>
              <a:rPr lang="en-US" sz="3200" dirty="0" err="1"/>
              <a:t>mẫu</a:t>
            </a:r>
            <a:endParaRPr lang="en-US" sz="3200" dirty="0"/>
          </a:p>
        </p:txBody>
      </p:sp>
      <p:graphicFrame>
        <p:nvGraphicFramePr>
          <p:cNvPr id="6" name="Diagram 5">
            <a:extLst>
              <a:ext uri="{FF2B5EF4-FFF2-40B4-BE49-F238E27FC236}">
                <a16:creationId xmlns:a16="http://schemas.microsoft.com/office/drawing/2014/main" id="{760F81CE-7DF1-410F-B381-EE1856C95521}"/>
              </a:ext>
            </a:extLst>
          </p:cNvPr>
          <p:cNvGraphicFramePr/>
          <p:nvPr>
            <p:extLst>
              <p:ext uri="{D42A27DB-BD31-4B8C-83A1-F6EECF244321}">
                <p14:modId xmlns:p14="http://schemas.microsoft.com/office/powerpoint/2010/main" val="528336588"/>
              </p:ext>
            </p:extLst>
          </p:nvPr>
        </p:nvGraphicFramePr>
        <p:xfrm>
          <a:off x="628993" y="2171948"/>
          <a:ext cx="10930965" cy="44977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07295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LỜI CẢM </a:t>
            </a:r>
            <a:r>
              <a:rPr lang="vi-VN" dirty="0"/>
              <a:t>Ơ</a:t>
            </a:r>
            <a:r>
              <a:rPr lang="en-US" dirty="0"/>
              <a:t>N</a:t>
            </a:r>
          </a:p>
        </p:txBody>
      </p:sp>
      <p:sp>
        <p:nvSpPr>
          <p:cNvPr id="14" name="Content Placeholder 2"/>
          <p:cNvSpPr>
            <a:spLocks noGrp="1"/>
          </p:cNvSpPr>
          <p:nvPr>
            <p:ph idx="1"/>
          </p:nvPr>
        </p:nvSpPr>
        <p:spPr>
          <a:xfrm>
            <a:off x="1413163" y="2714450"/>
            <a:ext cx="9628632" cy="3986213"/>
          </a:xfrm>
        </p:spPr>
        <p:txBody>
          <a:bodyPr>
            <a:normAutofit/>
          </a:bodyPr>
          <a:lstStyle/>
          <a:p>
            <a:pPr marL="0" indent="0">
              <a:buNone/>
            </a:pPr>
            <a:r>
              <a:rPr lang="en-US" sz="4000" dirty="0" err="1"/>
              <a:t>Chân</a:t>
            </a:r>
            <a:r>
              <a:rPr lang="en-US" sz="4000" dirty="0"/>
              <a:t> </a:t>
            </a:r>
            <a:r>
              <a:rPr lang="en-US" sz="4000" dirty="0" err="1"/>
              <a:t>thành</a:t>
            </a:r>
            <a:r>
              <a:rPr lang="en-US" sz="4000" dirty="0"/>
              <a:t> </a:t>
            </a:r>
            <a:r>
              <a:rPr lang="en-US" sz="4000" dirty="0" err="1"/>
              <a:t>gửi</a:t>
            </a:r>
            <a:r>
              <a:rPr lang="en-US" sz="4000" dirty="0"/>
              <a:t> </a:t>
            </a:r>
            <a:r>
              <a:rPr lang="en-US" sz="4000" dirty="0" err="1"/>
              <a:t>lời</a:t>
            </a:r>
            <a:r>
              <a:rPr lang="en-US" sz="4000" dirty="0"/>
              <a:t> </a:t>
            </a:r>
            <a:r>
              <a:rPr lang="en-US" sz="4000" dirty="0" err="1"/>
              <a:t>cảm</a:t>
            </a:r>
            <a:r>
              <a:rPr lang="en-US" sz="4000" dirty="0"/>
              <a:t> </a:t>
            </a:r>
            <a:r>
              <a:rPr lang="vi-VN" sz="4000" dirty="0"/>
              <a:t>ơ</a:t>
            </a:r>
            <a:r>
              <a:rPr lang="en-US" sz="4000" dirty="0"/>
              <a:t>n </a:t>
            </a:r>
            <a:r>
              <a:rPr lang="en-US" sz="4000" dirty="0" err="1"/>
              <a:t>đến</a:t>
            </a:r>
            <a:r>
              <a:rPr lang="en-US" sz="4000" dirty="0"/>
              <a:t>:</a:t>
            </a:r>
          </a:p>
          <a:p>
            <a:r>
              <a:rPr lang="en-US" sz="4000" dirty="0" err="1"/>
              <a:t>Thầy</a:t>
            </a:r>
            <a:r>
              <a:rPr lang="en-US" sz="4000" dirty="0"/>
              <a:t> Lê </a:t>
            </a:r>
            <a:r>
              <a:rPr lang="en-US" sz="4000" dirty="0" err="1"/>
              <a:t>Đức</a:t>
            </a:r>
            <a:r>
              <a:rPr lang="en-US" sz="4000" dirty="0"/>
              <a:t> </a:t>
            </a:r>
            <a:r>
              <a:rPr lang="en-US" sz="4000" dirty="0" err="1"/>
              <a:t>Thuận</a:t>
            </a:r>
            <a:endParaRPr lang="en-US" sz="4000" dirty="0"/>
          </a:p>
          <a:p>
            <a:r>
              <a:rPr lang="en-US" sz="4000" dirty="0" err="1"/>
              <a:t>Hoàng</a:t>
            </a:r>
            <a:r>
              <a:rPr lang="en-US" sz="4000" dirty="0"/>
              <a:t> Quốc C</a:t>
            </a:r>
            <a:r>
              <a:rPr lang="vi-VN" sz="4000" dirty="0"/>
              <a:t>ư</a:t>
            </a:r>
            <a:r>
              <a:rPr lang="en-US" sz="4000" dirty="0" err="1"/>
              <a:t>ờng</a:t>
            </a:r>
            <a:endParaRPr lang="en-US" sz="4000"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vi-VN" dirty="0">
                <a:latin typeface="Times New Roman" panose="02020603050405020304" pitchFamily="18" charset="0"/>
                <a:ea typeface="Calibri" panose="020F0502020204030204" pitchFamily="34" charset="0"/>
                <a:cs typeface="Times New Roman" panose="02020603050405020304" pitchFamily="18" charset="0"/>
              </a:rPr>
              <a:t>Thu thập mẫu.</a:t>
            </a:r>
            <a:endParaRPr lang="en-US" dirty="0"/>
          </a:p>
        </p:txBody>
      </p:sp>
      <p:pic>
        <p:nvPicPr>
          <p:cNvPr id="6146" name="Picture 2" descr="https://www.sec.cs.tu-bs.de/~danarp/drebin/images/tubs-logo.gif">
            <a:extLst>
              <a:ext uri="{FF2B5EF4-FFF2-40B4-BE49-F238E27FC236}">
                <a16:creationId xmlns:a16="http://schemas.microsoft.com/office/drawing/2014/main" id="{3C9DB999-B86A-48E5-B2D8-A93787094F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04741" y="2757847"/>
            <a:ext cx="3379470" cy="1066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6148" name="Picture 4" descr="http://www.arguslab.org/images/avatar.jpg">
            <a:extLst>
              <a:ext uri="{FF2B5EF4-FFF2-40B4-BE49-F238E27FC236}">
                <a16:creationId xmlns:a16="http://schemas.microsoft.com/office/drawing/2014/main" id="{2ED8C407-9BAC-4BBD-9E38-9D19E4EE8E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613" y="4380312"/>
            <a:ext cx="4392930" cy="129846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
        <p:nvSpPr>
          <p:cNvPr id="3" name="Rectangle: Rounded Corners 2">
            <a:extLst>
              <a:ext uri="{FF2B5EF4-FFF2-40B4-BE49-F238E27FC236}">
                <a16:creationId xmlns:a16="http://schemas.microsoft.com/office/drawing/2014/main" id="{4AECEA77-7E42-4838-A471-14EECA737C42}"/>
              </a:ext>
            </a:extLst>
          </p:cNvPr>
          <p:cNvSpPr/>
          <p:nvPr/>
        </p:nvSpPr>
        <p:spPr>
          <a:xfrm>
            <a:off x="7037712" y="4430436"/>
            <a:ext cx="4088675" cy="1198216"/>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b="1" dirty="0"/>
              <a:t>the Internet Archive</a:t>
            </a:r>
          </a:p>
        </p:txBody>
      </p:sp>
    </p:spTree>
    <p:extLst>
      <p:ext uri="{BB962C8B-B14F-4D97-AF65-F5344CB8AC3E}">
        <p14:creationId xmlns:p14="http://schemas.microsoft.com/office/powerpoint/2010/main" val="2902466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vi-VN" dirty="0">
                <a:latin typeface="Times New Roman" panose="02020603050405020304" pitchFamily="18" charset="0"/>
                <a:ea typeface="Calibri" panose="020F0502020204030204" pitchFamily="34" charset="0"/>
                <a:cs typeface="Times New Roman" panose="02020603050405020304" pitchFamily="18" charset="0"/>
              </a:rPr>
              <a:t>Thu thập mẫu.</a:t>
            </a:r>
            <a:endParaRPr lang="en-US" dirty="0"/>
          </a:p>
        </p:txBody>
      </p:sp>
      <p:graphicFrame>
        <p:nvGraphicFramePr>
          <p:cNvPr id="4" name="Diagram 3">
            <a:extLst>
              <a:ext uri="{FF2B5EF4-FFF2-40B4-BE49-F238E27FC236}">
                <a16:creationId xmlns:a16="http://schemas.microsoft.com/office/drawing/2014/main" id="{D580BA5D-F0A4-4E7E-B437-633A07E666B5}"/>
              </a:ext>
            </a:extLst>
          </p:cNvPr>
          <p:cNvGraphicFramePr/>
          <p:nvPr>
            <p:extLst>
              <p:ext uri="{D42A27DB-BD31-4B8C-83A1-F6EECF244321}">
                <p14:modId xmlns:p14="http://schemas.microsoft.com/office/powerpoint/2010/main" val="2678061414"/>
              </p:ext>
            </p:extLst>
          </p:nvPr>
        </p:nvGraphicFramePr>
        <p:xfrm>
          <a:off x="2030476" y="1439333"/>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64526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vi-VN" dirty="0">
                <a:latin typeface="Times New Roman" panose="02020603050405020304" pitchFamily="18" charset="0"/>
                <a:ea typeface="Calibri" panose="020F0502020204030204" pitchFamily="34" charset="0"/>
                <a:cs typeface="Times New Roman" panose="02020603050405020304" pitchFamily="18" charset="0"/>
              </a:rPr>
              <a:t>Phân tích tập mẫu để tìm ra các đặc trưng riêng. </a:t>
            </a:r>
            <a:endParaRPr lang="en-US" dirty="0"/>
          </a:p>
        </p:txBody>
      </p:sp>
      <p:graphicFrame>
        <p:nvGraphicFramePr>
          <p:cNvPr id="6" name="Table 5">
            <a:extLst>
              <a:ext uri="{FF2B5EF4-FFF2-40B4-BE49-F238E27FC236}">
                <a16:creationId xmlns:a16="http://schemas.microsoft.com/office/drawing/2014/main" id="{6F63ADF2-8E29-4416-B500-5A3B5F802870}"/>
              </a:ext>
            </a:extLst>
          </p:cNvPr>
          <p:cNvGraphicFramePr>
            <a:graphicFrameLocks noGrp="1"/>
          </p:cNvGraphicFramePr>
          <p:nvPr>
            <p:extLst>
              <p:ext uri="{D42A27DB-BD31-4B8C-83A1-F6EECF244321}">
                <p14:modId xmlns:p14="http://schemas.microsoft.com/office/powerpoint/2010/main" val="108280628"/>
              </p:ext>
            </p:extLst>
          </p:nvPr>
        </p:nvGraphicFramePr>
        <p:xfrm>
          <a:off x="916577" y="1986158"/>
          <a:ext cx="10358845" cy="4558332"/>
        </p:xfrm>
        <a:graphic>
          <a:graphicData uri="http://schemas.openxmlformats.org/drawingml/2006/table">
            <a:tbl>
              <a:tblPr firstRow="1" firstCol="1" bandRow="1">
                <a:tableStyleId>{3B4B98B0-60AC-42C2-AFA5-B58CD77FA1E5}</a:tableStyleId>
              </a:tblPr>
              <a:tblGrid>
                <a:gridCol w="3093560">
                  <a:extLst>
                    <a:ext uri="{9D8B030D-6E8A-4147-A177-3AD203B41FA5}">
                      <a16:colId xmlns:a16="http://schemas.microsoft.com/office/drawing/2014/main" val="2292202000"/>
                    </a:ext>
                  </a:extLst>
                </a:gridCol>
                <a:gridCol w="7265285">
                  <a:extLst>
                    <a:ext uri="{9D8B030D-6E8A-4147-A177-3AD203B41FA5}">
                      <a16:colId xmlns:a16="http://schemas.microsoft.com/office/drawing/2014/main" val="4243640175"/>
                    </a:ext>
                  </a:extLst>
                </a:gridCol>
              </a:tblGrid>
              <a:tr h="206691">
                <a:tc>
                  <a:txBody>
                    <a:bodyPr/>
                    <a:lstStyle/>
                    <a:p>
                      <a:pPr algn="ctr">
                        <a:lnSpc>
                          <a:spcPct val="107000"/>
                        </a:lnSpc>
                        <a:spcBef>
                          <a:spcPts val="120"/>
                        </a:spcBef>
                        <a:spcAft>
                          <a:spcPts val="300"/>
                        </a:spcAft>
                      </a:pPr>
                      <a:r>
                        <a:rPr lang="vi-VN" sz="1200">
                          <a:effectLst/>
                        </a:rPr>
                        <a:t>Thuộc tính</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Chú thích</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430690668"/>
                  </a:ext>
                </a:extLst>
              </a:tr>
              <a:tr h="206691">
                <a:tc>
                  <a:txBody>
                    <a:bodyPr/>
                    <a:lstStyle/>
                    <a:p>
                      <a:pPr algn="ctr">
                        <a:lnSpc>
                          <a:spcPct val="107000"/>
                        </a:lnSpc>
                        <a:spcBef>
                          <a:spcPts val="120"/>
                        </a:spcBef>
                        <a:spcAft>
                          <a:spcPts val="300"/>
                        </a:spcAft>
                      </a:pPr>
                      <a:r>
                        <a:rPr lang="vi-VN" sz="1200">
                          <a:effectLst/>
                        </a:rPr>
                        <a:t>Manifest tag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Chứa chế độ cài đặt, tên gói và phiên bản</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126590563"/>
                  </a:ext>
                </a:extLst>
              </a:tr>
              <a:tr h="206691">
                <a:tc>
                  <a:txBody>
                    <a:bodyPr/>
                    <a:lstStyle/>
                    <a:p>
                      <a:pPr algn="ctr">
                        <a:lnSpc>
                          <a:spcPct val="107000"/>
                        </a:lnSpc>
                        <a:spcBef>
                          <a:spcPts val="120"/>
                        </a:spcBef>
                        <a:spcAft>
                          <a:spcPts val="300"/>
                        </a:spcAft>
                      </a:pPr>
                      <a:r>
                        <a:rPr lang="vi-VN" sz="1200">
                          <a:effectLst/>
                        </a:rPr>
                        <a:t>Permissions</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Tùy biến quyền hạn và định mức bảo vệ</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2923558388"/>
                  </a:ext>
                </a:extLst>
              </a:tr>
              <a:tr h="412283">
                <a:tc>
                  <a:txBody>
                    <a:bodyPr/>
                    <a:lstStyle/>
                    <a:p>
                      <a:pPr algn="ctr">
                        <a:lnSpc>
                          <a:spcPct val="107000"/>
                        </a:lnSpc>
                        <a:spcBef>
                          <a:spcPts val="120"/>
                        </a:spcBef>
                        <a:spcAft>
                          <a:spcPts val="300"/>
                        </a:spcAft>
                      </a:pPr>
                      <a:r>
                        <a:rPr lang="vi-VN" sz="1200" dirty="0">
                          <a:effectLst/>
                        </a:rPr>
                        <a:t>uses-permissions</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Yêu cầu một quyền hạn nào đó phải được cấp phép sử dụng để vận hành.</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950425280"/>
                  </a:ext>
                </a:extLst>
              </a:tr>
              <a:tr h="412283">
                <a:tc>
                  <a:txBody>
                    <a:bodyPr/>
                    <a:lstStyle/>
                    <a:p>
                      <a:pPr algn="ctr">
                        <a:lnSpc>
                          <a:spcPct val="107000"/>
                        </a:lnSpc>
                        <a:spcBef>
                          <a:spcPts val="120"/>
                        </a:spcBef>
                        <a:spcAft>
                          <a:spcPts val="300"/>
                        </a:spcAft>
                      </a:pPr>
                      <a:r>
                        <a:rPr lang="vi-VN" sz="1200">
                          <a:effectLst/>
                        </a:rPr>
                        <a:t>uses-feature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Định nghĩa một đặc tính của phần cứng hoặc phầm mềm đơn được sử dụng bởi ứng dụng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3667119191"/>
                  </a:ext>
                </a:extLst>
              </a:tr>
              <a:tr h="412283">
                <a:tc>
                  <a:txBody>
                    <a:bodyPr/>
                    <a:lstStyle/>
                    <a:p>
                      <a:pPr algn="ctr">
                        <a:lnSpc>
                          <a:spcPct val="107000"/>
                        </a:lnSpc>
                        <a:spcBef>
                          <a:spcPts val="120"/>
                        </a:spcBef>
                        <a:spcAft>
                          <a:spcPts val="300"/>
                        </a:spcAft>
                      </a:pPr>
                      <a:r>
                        <a:rPr lang="vi-VN" sz="1200">
                          <a:effectLst/>
                        </a:rPr>
                        <a:t>Application</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Định nghĩa ứng dụng. Chứa tất cả các “activity” của ứng dụng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543109635"/>
                  </a:ext>
                </a:extLst>
              </a:tr>
              <a:tr h="412283">
                <a:tc>
                  <a:txBody>
                    <a:bodyPr/>
                    <a:lstStyle/>
                    <a:p>
                      <a:pPr algn="ctr">
                        <a:lnSpc>
                          <a:spcPct val="107000"/>
                        </a:lnSpc>
                        <a:spcBef>
                          <a:spcPts val="120"/>
                        </a:spcBef>
                        <a:spcAft>
                          <a:spcPts val="300"/>
                        </a:spcAft>
                      </a:pPr>
                      <a:r>
                        <a:rPr lang="vi-VN" sz="1200">
                          <a:effectLst/>
                        </a:rPr>
                        <a:t>Activity</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Định nghĩa các hoạt động được mà là một phần của giao diện người dung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100683220"/>
                  </a:ext>
                </a:extLst>
              </a:tr>
              <a:tr h="412283">
                <a:tc>
                  <a:txBody>
                    <a:bodyPr/>
                    <a:lstStyle/>
                    <a:p>
                      <a:pPr algn="ctr">
                        <a:lnSpc>
                          <a:spcPct val="107000"/>
                        </a:lnSpc>
                        <a:spcBef>
                          <a:spcPts val="120"/>
                        </a:spcBef>
                        <a:spcAft>
                          <a:spcPts val="300"/>
                        </a:spcAft>
                      </a:pPr>
                      <a:r>
                        <a:rPr lang="vi-VN" sz="1200">
                          <a:effectLst/>
                        </a:rPr>
                        <a:t>intent-filter</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Xác định các kiểu của các định nghĩa (intents) như: một hoạt động (activity), một dịch vụ (service),…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764357455"/>
                  </a:ext>
                </a:extLst>
              </a:tr>
              <a:tr h="412283">
                <a:tc>
                  <a:txBody>
                    <a:bodyPr/>
                    <a:lstStyle/>
                    <a:p>
                      <a:pPr algn="ctr">
                        <a:lnSpc>
                          <a:spcPct val="107000"/>
                        </a:lnSpc>
                        <a:spcBef>
                          <a:spcPts val="120"/>
                        </a:spcBef>
                        <a:spcAft>
                          <a:spcPts val="300"/>
                        </a:spcAft>
                      </a:pPr>
                      <a:r>
                        <a:rPr lang="vi-VN" sz="1200">
                          <a:effectLst/>
                        </a:rPr>
                        <a:t>service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Định nghĩa dịch vụ như là một trong những thành phần của ứng dụng</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467912877"/>
                  </a:ext>
                </a:extLst>
              </a:tr>
              <a:tr h="625615">
                <a:tc>
                  <a:txBody>
                    <a:bodyPr/>
                    <a:lstStyle/>
                    <a:p>
                      <a:pPr algn="ctr">
                        <a:lnSpc>
                          <a:spcPct val="107000"/>
                        </a:lnSpc>
                        <a:spcBef>
                          <a:spcPts val="120"/>
                        </a:spcBef>
                        <a:spcAft>
                          <a:spcPts val="300"/>
                        </a:spcAft>
                      </a:pPr>
                      <a:r>
                        <a:rPr lang="vi-VN" sz="1200">
                          <a:effectLst/>
                        </a:rPr>
                        <a:t>receiver</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a:effectLst/>
                        </a:rPr>
                        <a:t>Bộ nhận tín hiệu kích hoạt các ứng dụng để nhận các chỉ thị, định nghĩa từ hệ thống hoặc một ứng dụng khác, bất kể khi các thành phần khác không chạy</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411459814"/>
                  </a:ext>
                </a:extLst>
              </a:tr>
              <a:tr h="838946">
                <a:tc>
                  <a:txBody>
                    <a:bodyPr/>
                    <a:lstStyle/>
                    <a:p>
                      <a:pPr algn="ctr">
                        <a:lnSpc>
                          <a:spcPct val="107000"/>
                        </a:lnSpc>
                        <a:spcBef>
                          <a:spcPts val="120"/>
                        </a:spcBef>
                        <a:spcAft>
                          <a:spcPts val="300"/>
                        </a:spcAft>
                      </a:pPr>
                      <a:r>
                        <a:rPr lang="vi-VN" sz="1200">
                          <a:effectLst/>
                        </a:rPr>
                        <a:t>provider</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tc>
                  <a:txBody>
                    <a:bodyPr/>
                    <a:lstStyle/>
                    <a:p>
                      <a:pPr algn="ctr">
                        <a:lnSpc>
                          <a:spcPct val="107000"/>
                        </a:lnSpc>
                        <a:spcBef>
                          <a:spcPts val="120"/>
                        </a:spcBef>
                        <a:spcAft>
                          <a:spcPts val="300"/>
                        </a:spcAft>
                      </a:pPr>
                      <a:r>
                        <a:rPr lang="vi-VN" sz="1200" dirty="0">
                          <a:effectLst/>
                        </a:rPr>
                        <a:t>Định nghĩa một nội dung của thành phần cung ứng. Một nội dung cung ứng là một lớp nhỏ của ContentProvider, cái cung cấp cấu trúc tiếp cận đến dữ liệu được quản lí bởi ứng dụng</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0669" marR="60669" marT="0" marB="0" anchor="ctr"/>
                </a:tc>
                <a:extLst>
                  <a:ext uri="{0D108BD9-81ED-4DB2-BD59-A6C34878D82A}">
                    <a16:rowId xmlns:a16="http://schemas.microsoft.com/office/drawing/2014/main" val="1810265795"/>
                  </a:ext>
                </a:extLst>
              </a:tr>
            </a:tbl>
          </a:graphicData>
        </a:graphic>
      </p:graphicFrame>
    </p:spTree>
    <p:extLst>
      <p:ext uri="{BB962C8B-B14F-4D97-AF65-F5344CB8AC3E}">
        <p14:creationId xmlns:p14="http://schemas.microsoft.com/office/powerpoint/2010/main" val="3787055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Times New Roman" panose="02020603050405020304" pitchFamily="18" charset="0"/>
                <a:ea typeface="Calibri" panose="020F0502020204030204" pitchFamily="34" charset="0"/>
                <a:cs typeface="Times New Roman" panose="02020603050405020304" pitchFamily="18" charset="0"/>
              </a:rPr>
              <a:t>Phân tích tập mẫu để tìm ra các đặc trưng riêng. </a:t>
            </a:r>
            <a:endParaRPr lang="en-US" dirty="0"/>
          </a:p>
        </p:txBody>
      </p:sp>
      <p:sp>
        <p:nvSpPr>
          <p:cNvPr id="4" name="Text Placeholder 3"/>
          <p:cNvSpPr>
            <a:spLocks noGrp="1"/>
          </p:cNvSpPr>
          <p:nvPr>
            <p:ph type="body" sz="half" idx="2"/>
          </p:nvPr>
        </p:nvSpPr>
        <p:spPr/>
        <p:txBody>
          <a:bodyPr/>
          <a:lstStyle/>
          <a:p>
            <a:endParaRPr lang="en-US"/>
          </a:p>
        </p:txBody>
      </p:sp>
      <p:sp>
        <p:nvSpPr>
          <p:cNvPr id="3" name="Content Placeholder 2"/>
          <p:cNvSpPr>
            <a:spLocks noGrp="1"/>
          </p:cNvSpPr>
          <p:nvPr>
            <p:ph idx="1"/>
          </p:nvPr>
        </p:nvSpPr>
        <p:spPr/>
        <p:txBody>
          <a:bodyPr/>
          <a:lstStyle/>
          <a:p>
            <a:endParaRPr lang="en-US"/>
          </a:p>
        </p:txBody>
      </p:sp>
      <p:graphicFrame>
        <p:nvGraphicFramePr>
          <p:cNvPr id="5" name="Diagram 4">
            <a:extLst>
              <a:ext uri="{FF2B5EF4-FFF2-40B4-BE49-F238E27FC236}">
                <a16:creationId xmlns:a16="http://schemas.microsoft.com/office/drawing/2014/main" id="{A46215FA-A3DB-4C9E-A0FE-8974F8D83FC4}"/>
              </a:ext>
            </a:extLst>
          </p:cNvPr>
          <p:cNvGraphicFramePr/>
          <p:nvPr>
            <p:extLst>
              <p:ext uri="{D42A27DB-BD31-4B8C-83A1-F6EECF244321}">
                <p14:modId xmlns:p14="http://schemas.microsoft.com/office/powerpoint/2010/main" val="117815363"/>
              </p:ext>
            </p:extLst>
          </p:nvPr>
        </p:nvGraphicFramePr>
        <p:xfrm>
          <a:off x="2364509" y="1828456"/>
          <a:ext cx="7929419" cy="48498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57430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a:latin typeface="Times New Roman" panose="02020603050405020304" pitchFamily="18" charset="0"/>
                <a:ea typeface="Calibri" panose="020F0502020204030204" pitchFamily="34" charset="0"/>
                <a:cs typeface="Times New Roman" panose="02020603050405020304" pitchFamily="18" charset="0"/>
              </a:rPr>
              <a:t>Phân tích tập mẫu để tìm ra các đặc trưng riêng. </a:t>
            </a:r>
            <a:endParaRPr lang="en-US" dirty="0"/>
          </a:p>
        </p:txBody>
      </p:sp>
      <p:sp>
        <p:nvSpPr>
          <p:cNvPr id="4" name="Text Placeholder 3"/>
          <p:cNvSpPr>
            <a:spLocks noGrp="1"/>
          </p:cNvSpPr>
          <p:nvPr>
            <p:ph type="body" sz="half" idx="2"/>
          </p:nvPr>
        </p:nvSpPr>
        <p:spPr/>
        <p:txBody>
          <a:bodyPr/>
          <a:lstStyle/>
          <a:p>
            <a:endParaRPr lang="en-US"/>
          </a:p>
        </p:txBody>
      </p:sp>
      <p:graphicFrame>
        <p:nvGraphicFramePr>
          <p:cNvPr id="8" name="Content Placeholder 7">
            <a:extLst>
              <a:ext uri="{FF2B5EF4-FFF2-40B4-BE49-F238E27FC236}">
                <a16:creationId xmlns:a16="http://schemas.microsoft.com/office/drawing/2014/main" id="{F694F22C-3E64-4F7F-A418-F128C3F8C3E9}"/>
              </a:ext>
            </a:extLst>
          </p:cNvPr>
          <p:cNvGraphicFramePr>
            <a:graphicFrameLocks noGrp="1"/>
          </p:cNvGraphicFramePr>
          <p:nvPr>
            <p:ph idx="1"/>
            <p:extLst>
              <p:ext uri="{D42A27DB-BD31-4B8C-83A1-F6EECF244321}">
                <p14:modId xmlns:p14="http://schemas.microsoft.com/office/powerpoint/2010/main" val="4277158549"/>
              </p:ext>
            </p:extLst>
          </p:nvPr>
        </p:nvGraphicFramePr>
        <p:xfrm>
          <a:off x="2210296" y="2465388"/>
          <a:ext cx="7768360" cy="39262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31656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vi-VN" dirty="0">
                <a:latin typeface="Times New Roman" panose="02020603050405020304" pitchFamily="18" charset="0"/>
                <a:ea typeface="Calibri" panose="020F0502020204030204" pitchFamily="34" charset="0"/>
                <a:cs typeface="Times New Roman" panose="02020603050405020304" pitchFamily="18" charset="0"/>
              </a:rPr>
              <a:t>Tiến hành chọn mô hình học máy và học sâu phù hợp</a:t>
            </a:r>
            <a:endParaRPr lang="en-US" dirty="0"/>
          </a:p>
        </p:txBody>
      </p:sp>
      <p:sp>
        <p:nvSpPr>
          <p:cNvPr id="4" name="Text Placeholder 3"/>
          <p:cNvSpPr>
            <a:spLocks noGrp="1"/>
          </p:cNvSpPr>
          <p:nvPr>
            <p:ph type="body" sz="half" idx="2"/>
          </p:nvPr>
        </p:nvSpPr>
        <p:spPr/>
        <p:txBody>
          <a:bodyPr/>
          <a:lstStyle/>
          <a:p>
            <a:endParaRPr lang="en-US"/>
          </a:p>
        </p:txBody>
      </p:sp>
      <p:graphicFrame>
        <p:nvGraphicFramePr>
          <p:cNvPr id="6" name="Content Placeholder 5">
            <a:extLst>
              <a:ext uri="{FF2B5EF4-FFF2-40B4-BE49-F238E27FC236}">
                <a16:creationId xmlns:a16="http://schemas.microsoft.com/office/drawing/2014/main" id="{C23B0EA4-A5F4-4207-8D31-A8F41CCA4FA4}"/>
              </a:ext>
            </a:extLst>
          </p:cNvPr>
          <p:cNvGraphicFramePr>
            <a:graphicFrameLocks noGrp="1"/>
          </p:cNvGraphicFramePr>
          <p:nvPr>
            <p:ph idx="1"/>
            <p:extLst>
              <p:ext uri="{D42A27DB-BD31-4B8C-83A1-F6EECF244321}">
                <p14:modId xmlns:p14="http://schemas.microsoft.com/office/powerpoint/2010/main" val="3982706707"/>
              </p:ext>
            </p:extLst>
          </p:nvPr>
        </p:nvGraphicFramePr>
        <p:xfrm>
          <a:off x="3315277" y="2465294"/>
          <a:ext cx="5175250" cy="37115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8112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vi-VN" dirty="0">
                <a:latin typeface="Times New Roman" panose="02020603050405020304" pitchFamily="18" charset="0"/>
                <a:ea typeface="Calibri" panose="020F0502020204030204" pitchFamily="34" charset="0"/>
                <a:cs typeface="Times New Roman" panose="02020603050405020304" pitchFamily="18" charset="0"/>
              </a:rPr>
              <a:t>Chạy thực nghiệm, chọn mô hình và tập mẫu tối ưu nhất</a:t>
            </a:r>
            <a:endParaRPr lang="en-US" dirty="0"/>
          </a:p>
        </p:txBody>
      </p:sp>
      <p:graphicFrame>
        <p:nvGraphicFramePr>
          <p:cNvPr id="5" name="Diagram 4">
            <a:extLst>
              <a:ext uri="{FF2B5EF4-FFF2-40B4-BE49-F238E27FC236}">
                <a16:creationId xmlns:a16="http://schemas.microsoft.com/office/drawing/2014/main" id="{04FB4A8D-E06A-475F-B441-5AA0F23AC77F}"/>
              </a:ext>
            </a:extLst>
          </p:cNvPr>
          <p:cNvGraphicFramePr/>
          <p:nvPr>
            <p:extLst>
              <p:ext uri="{D42A27DB-BD31-4B8C-83A1-F6EECF244321}">
                <p14:modId xmlns:p14="http://schemas.microsoft.com/office/powerpoint/2010/main" val="1718989039"/>
              </p:ext>
            </p:extLst>
          </p:nvPr>
        </p:nvGraphicFramePr>
        <p:xfrm>
          <a:off x="2032000" y="2625634"/>
          <a:ext cx="7686766" cy="3512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15890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vi-VN" dirty="0">
                <a:latin typeface="Times New Roman" panose="02020603050405020304" pitchFamily="18" charset="0"/>
                <a:ea typeface="Calibri" panose="020F0502020204030204" pitchFamily="34" charset="0"/>
                <a:cs typeface="Times New Roman" panose="02020603050405020304" pitchFamily="18" charset="0"/>
              </a:rPr>
              <a:t>Chạy thực nghiệm, chọn mô hình và tập mẫu tối ưu nhất</a:t>
            </a:r>
            <a:endParaRPr lang="en-US" dirty="0"/>
          </a:p>
        </p:txBody>
      </p:sp>
      <p:graphicFrame>
        <p:nvGraphicFramePr>
          <p:cNvPr id="3" name="Diagram 2">
            <a:extLst>
              <a:ext uri="{FF2B5EF4-FFF2-40B4-BE49-F238E27FC236}">
                <a16:creationId xmlns:a16="http://schemas.microsoft.com/office/drawing/2014/main" id="{EE44B89A-08E3-4D12-8F71-15D64EB71F02}"/>
              </a:ext>
            </a:extLst>
          </p:cNvPr>
          <p:cNvGraphicFramePr/>
          <p:nvPr>
            <p:extLst>
              <p:ext uri="{D42A27DB-BD31-4B8C-83A1-F6EECF244321}">
                <p14:modId xmlns:p14="http://schemas.microsoft.com/office/powerpoint/2010/main" val="3277715113"/>
              </p:ext>
            </p:extLst>
          </p:nvPr>
        </p:nvGraphicFramePr>
        <p:xfrm>
          <a:off x="2531944" y="2272937"/>
          <a:ext cx="7125063" cy="38784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86062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pPr lvl="0"/>
            <a:r>
              <a:rPr lang="en-US" sz="5400" dirty="0"/>
              <a:t>THỰC NGHIỆM</a:t>
            </a:r>
          </a:p>
        </p:txBody>
      </p:sp>
      <p:sp>
        <p:nvSpPr>
          <p:cNvPr id="14" name="Text Placeholder 2"/>
          <p:cNvSpPr>
            <a:spLocks noGrp="1"/>
          </p:cNvSpPr>
          <p:nvPr>
            <p:ph type="body" idx="1"/>
          </p:nvPr>
        </p:nvSpPr>
        <p:spPr/>
        <p:txBody>
          <a:bodyPr>
            <a:normAutofit/>
          </a:bodyPr>
          <a:lstStyle/>
          <a:p>
            <a:r>
              <a:rPr lang="en-US" sz="5400" dirty="0" err="1"/>
              <a:t>Phần</a:t>
            </a:r>
            <a:r>
              <a:rPr lang="en-US" sz="5400" dirty="0"/>
              <a:t> 4</a:t>
            </a:r>
          </a:p>
        </p:txBody>
      </p:sp>
    </p:spTree>
    <p:extLst>
      <p:ext uri="{BB962C8B-B14F-4D97-AF65-F5344CB8AC3E}">
        <p14:creationId xmlns:p14="http://schemas.microsoft.com/office/powerpoint/2010/main" val="2285683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latin typeface="Times New Roman" panose="02020603050405020304" pitchFamily="18" charset="0"/>
                <a:ea typeface="Calibri" panose="020F0502020204030204" pitchFamily="34" charset="0"/>
                <a:cs typeface="Times New Roman" panose="02020603050405020304" pitchFamily="18" charset="0"/>
              </a:rPr>
              <a:t>Video </a:t>
            </a:r>
            <a:r>
              <a:rPr lang="en-US" dirty="0" err="1">
                <a:latin typeface="Times New Roman" panose="02020603050405020304" pitchFamily="18" charset="0"/>
                <a:ea typeface="Calibri" panose="020F0502020204030204" pitchFamily="34" charset="0"/>
                <a:cs typeface="Times New Roman" panose="02020603050405020304" pitchFamily="18" charset="0"/>
              </a:rPr>
              <a:t>thực</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nghiệm</a:t>
            </a:r>
            <a:endParaRPr lang="en-US" dirty="0"/>
          </a:p>
        </p:txBody>
      </p:sp>
    </p:spTree>
    <p:extLst>
      <p:ext uri="{BB962C8B-B14F-4D97-AF65-F5344CB8AC3E}">
        <p14:creationId xmlns:p14="http://schemas.microsoft.com/office/powerpoint/2010/main" val="1713786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Diagram 3">
            <a:extLst>
              <a:ext uri="{FF2B5EF4-FFF2-40B4-BE49-F238E27FC236}">
                <a16:creationId xmlns:a16="http://schemas.microsoft.com/office/drawing/2014/main" id="{8E7C0208-C771-411D-997F-6D70204BB059}"/>
              </a:ext>
            </a:extLst>
          </p:cNvPr>
          <p:cNvGraphicFramePr/>
          <p:nvPr>
            <p:extLst>
              <p:ext uri="{D42A27DB-BD31-4B8C-83A1-F6EECF244321}">
                <p14:modId xmlns:p14="http://schemas.microsoft.com/office/powerpoint/2010/main" val="3680292002"/>
              </p:ext>
            </p:extLst>
          </p:nvPr>
        </p:nvGraphicFramePr>
        <p:xfrm>
          <a:off x="1923934" y="2119745"/>
          <a:ext cx="8134465" cy="44140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pPr lvl="0"/>
            <a:r>
              <a:rPr lang="en-US" sz="5400" dirty="0"/>
              <a:t>KẾT LUẬN &amp; H</a:t>
            </a:r>
            <a:r>
              <a:rPr lang="vi-VN" sz="5400" dirty="0"/>
              <a:t>Ư</a:t>
            </a:r>
            <a:r>
              <a:rPr lang="en-US" sz="5400" dirty="0"/>
              <a:t>ỚNG PHÁT TRIỂN TIẾP THEO</a:t>
            </a:r>
          </a:p>
        </p:txBody>
      </p:sp>
      <p:sp>
        <p:nvSpPr>
          <p:cNvPr id="14" name="Text Placeholder 2"/>
          <p:cNvSpPr>
            <a:spLocks noGrp="1"/>
          </p:cNvSpPr>
          <p:nvPr>
            <p:ph type="body" idx="1"/>
          </p:nvPr>
        </p:nvSpPr>
        <p:spPr/>
        <p:txBody>
          <a:bodyPr>
            <a:normAutofit/>
          </a:bodyPr>
          <a:lstStyle/>
          <a:p>
            <a:r>
              <a:rPr lang="en-US" sz="5400" dirty="0" err="1"/>
              <a:t>Phần</a:t>
            </a:r>
            <a:r>
              <a:rPr lang="en-US" sz="5400" dirty="0"/>
              <a:t> 5</a:t>
            </a:r>
          </a:p>
        </p:txBody>
      </p:sp>
    </p:spTree>
    <p:extLst>
      <p:ext uri="{BB962C8B-B14F-4D97-AF65-F5344CB8AC3E}">
        <p14:creationId xmlns:p14="http://schemas.microsoft.com/office/powerpoint/2010/main" val="129211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err="1"/>
              <a:t>Kết</a:t>
            </a:r>
            <a:r>
              <a:rPr lang="en-US" dirty="0"/>
              <a:t> </a:t>
            </a:r>
            <a:r>
              <a:rPr lang="en-US" dirty="0" err="1"/>
              <a:t>luận</a:t>
            </a:r>
            <a:endParaRPr lang="en-US" dirty="0"/>
          </a:p>
        </p:txBody>
      </p:sp>
      <p:sp>
        <p:nvSpPr>
          <p:cNvPr id="4" name="Rectangle 3">
            <a:extLst>
              <a:ext uri="{FF2B5EF4-FFF2-40B4-BE49-F238E27FC236}">
                <a16:creationId xmlns:a16="http://schemas.microsoft.com/office/drawing/2014/main" id="{AFACD9BD-D9BE-4D94-AE72-AC3D5E839E71}"/>
              </a:ext>
            </a:extLst>
          </p:cNvPr>
          <p:cNvSpPr/>
          <p:nvPr/>
        </p:nvSpPr>
        <p:spPr>
          <a:xfrm>
            <a:off x="1481994" y="2295766"/>
            <a:ext cx="9426798" cy="4051687"/>
          </a:xfrm>
          <a:prstGeom prst="rect">
            <a:avLst/>
          </a:prstGeom>
        </p:spPr>
        <p:txBody>
          <a:bodyPr wrap="square">
            <a:spAutoFit/>
          </a:bodyPr>
          <a:lstStyle/>
          <a:p>
            <a:pPr marL="342900" lvl="0" indent="-342900">
              <a:lnSpc>
                <a:spcPct val="107000"/>
              </a:lnSpc>
              <a:spcBef>
                <a:spcPts val="120"/>
              </a:spcBef>
              <a:spcAft>
                <a:spcPts val="300"/>
              </a:spcAft>
              <a:buFont typeface="Calibri" panose="020F0502020204030204" pitchFamily="34" charset="0"/>
              <a:buChar char="-"/>
            </a:pPr>
            <a:r>
              <a:rPr lang="vi-VN" sz="2000" b="1" dirty="0">
                <a:latin typeface="Times New Roman" panose="02020603050405020304" pitchFamily="18" charset="0"/>
                <a:ea typeface="Calibri" panose="020F0502020204030204" pitchFamily="34" charset="0"/>
                <a:cs typeface="Times New Roman" panose="02020603050405020304" pitchFamily="18" charset="0"/>
              </a:rPr>
              <a:t>Nhược điểm:</a:t>
            </a:r>
            <a:endParaRPr lang="en-US" sz="2400" b="1"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spcBef>
                <a:spcPts val="120"/>
              </a:spcBef>
              <a:spcAft>
                <a:spcPts val="300"/>
              </a:spcAft>
              <a:buFont typeface="Courier New" panose="02070309020205020404" pitchFamily="49" charset="0"/>
              <a:buChar char="o"/>
            </a:pPr>
            <a:r>
              <a:rPr lang="vi-VN" sz="2000" dirty="0">
                <a:latin typeface="Times New Roman" panose="02020603050405020304" pitchFamily="18" charset="0"/>
                <a:ea typeface="Calibri" panose="020F0502020204030204" pitchFamily="34" charset="0"/>
                <a:cs typeface="Times New Roman" panose="02020603050405020304" pitchFamily="18" charset="0"/>
              </a:rPr>
              <a:t>Bộ dữ liệu phụ thuộc và mã độc cung cấp bởi Insitute of System Security at Technische Universität Braunschweig.</a:t>
            </a: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spcBef>
                <a:spcPts val="120"/>
              </a:spcBef>
              <a:spcAft>
                <a:spcPts val="300"/>
              </a:spcAft>
              <a:buFont typeface="Courier New" panose="02070309020205020404" pitchFamily="49" charset="0"/>
              <a:buChar char="o"/>
            </a:pPr>
            <a:r>
              <a:rPr lang="vi-VN" sz="2000" dirty="0">
                <a:latin typeface="Times New Roman" panose="02020603050405020304" pitchFamily="18" charset="0"/>
                <a:ea typeface="Calibri" panose="020F0502020204030204" pitchFamily="34" charset="0"/>
                <a:cs typeface="Times New Roman" panose="02020603050405020304" pitchFamily="18" charset="0"/>
              </a:rPr>
              <a:t>Rank API của bộ mã độc trên là một trong những đặc trưng mang tính phân loại cao. Nhưng lại quá đặc thù cho từng họ mã độc của Drebin.</a:t>
            </a: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spcBef>
                <a:spcPts val="120"/>
              </a:spcBef>
              <a:spcAft>
                <a:spcPts val="300"/>
              </a:spcAft>
              <a:buFont typeface="Courier New" panose="02070309020205020404" pitchFamily="49" charset="0"/>
              <a:buChar char="o"/>
            </a:pPr>
            <a:r>
              <a:rPr lang="vi-VN" sz="2000" dirty="0">
                <a:latin typeface="Times New Roman" panose="02020603050405020304" pitchFamily="18" charset="0"/>
                <a:ea typeface="Calibri" panose="020F0502020204030204" pitchFamily="34" charset="0"/>
                <a:cs typeface="Times New Roman" panose="02020603050405020304" pitchFamily="18" charset="0"/>
              </a:rPr>
              <a:t>Do thời gian gấp rút, chúng em chưa tìm hiểu thêm được nhiều về mô hình Học Máy để có thể đưa ra góc nhìn khách quan nhất.</a:t>
            </a: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120"/>
              </a:spcBef>
              <a:spcAft>
                <a:spcPts val="300"/>
              </a:spcAft>
              <a:buFont typeface="Calibri" panose="020F0502020204030204" pitchFamily="34" charset="0"/>
              <a:buChar char="-"/>
            </a:pPr>
            <a:r>
              <a:rPr lang="vi-VN" sz="2000" b="1" dirty="0">
                <a:latin typeface="Times New Roman" panose="02020603050405020304" pitchFamily="18" charset="0"/>
                <a:ea typeface="Calibri" panose="020F0502020204030204" pitchFamily="34" charset="0"/>
                <a:cs typeface="Times New Roman" panose="02020603050405020304" pitchFamily="18" charset="0"/>
              </a:rPr>
              <a:t>Ưu điểm: </a:t>
            </a:r>
            <a:endParaRPr lang="en-US" sz="2400" b="1"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spcBef>
                <a:spcPts val="120"/>
              </a:spcBef>
              <a:spcAft>
                <a:spcPts val="300"/>
              </a:spcAft>
              <a:buFont typeface="Courier New" panose="02070309020205020404" pitchFamily="49" charset="0"/>
              <a:buChar char="o"/>
            </a:pPr>
            <a:r>
              <a:rPr lang="vi-VN" sz="2000" dirty="0">
                <a:latin typeface="Times New Roman" panose="02020603050405020304" pitchFamily="18" charset="0"/>
                <a:ea typeface="Calibri" panose="020F0502020204030204" pitchFamily="34" charset="0"/>
                <a:cs typeface="Times New Roman" panose="02020603050405020304" pitchFamily="18" charset="0"/>
              </a:rPr>
              <a:t>Phân loại có độ chính xác cao giữa mã độc và mã sạch đặc biệt là họ Drebin.</a:t>
            </a: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spcBef>
                <a:spcPts val="120"/>
              </a:spcBef>
              <a:spcAft>
                <a:spcPts val="300"/>
              </a:spcAft>
              <a:buFont typeface="Courier New" panose="02070309020205020404" pitchFamily="49" charset="0"/>
              <a:buChar char="o"/>
            </a:pPr>
            <a:r>
              <a:rPr lang="vi-VN" sz="2000" dirty="0">
                <a:latin typeface="Times New Roman" panose="02020603050405020304" pitchFamily="18" charset="0"/>
                <a:ea typeface="Calibri" panose="020F0502020204030204" pitchFamily="34" charset="0"/>
                <a:cs typeface="Times New Roman" panose="02020603050405020304" pitchFamily="18" charset="0"/>
              </a:rPr>
              <a:t>Khả năng áp dụng vào thực tiễn cao.</a:t>
            </a: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spcBef>
                <a:spcPts val="120"/>
              </a:spcBef>
              <a:spcAft>
                <a:spcPts val="300"/>
              </a:spcAft>
              <a:buFont typeface="Courier New" panose="02070309020205020404" pitchFamily="49" charset="0"/>
              <a:buChar char="o"/>
            </a:pPr>
            <a:r>
              <a:rPr lang="vi-VN" sz="2000" dirty="0">
                <a:latin typeface="Times New Roman" panose="02020603050405020304" pitchFamily="18" charset="0"/>
                <a:ea typeface="Calibri" panose="020F0502020204030204" pitchFamily="34" charset="0"/>
                <a:cs typeface="Times New Roman" panose="02020603050405020304" pitchFamily="18" charset="0"/>
              </a:rPr>
              <a:t>Tự động hóa 100% quá trình phân tích và xuất ra kết quả</a:t>
            </a: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08397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H</a:t>
            </a:r>
            <a:r>
              <a:rPr lang="vi-VN" dirty="0"/>
              <a:t>ư</a:t>
            </a:r>
            <a:r>
              <a:rPr lang="en-US" dirty="0" err="1"/>
              <a:t>ớng</a:t>
            </a:r>
            <a:r>
              <a:rPr lang="en-US" dirty="0"/>
              <a:t> </a:t>
            </a:r>
            <a:r>
              <a:rPr lang="en-US" dirty="0" err="1"/>
              <a:t>phát</a:t>
            </a:r>
            <a:r>
              <a:rPr lang="en-US" dirty="0"/>
              <a:t> </a:t>
            </a:r>
            <a:r>
              <a:rPr lang="en-US" dirty="0" err="1"/>
              <a:t>triển</a:t>
            </a:r>
            <a:r>
              <a:rPr lang="en-US" dirty="0"/>
              <a:t> </a:t>
            </a:r>
            <a:r>
              <a:rPr lang="en-US" dirty="0" err="1"/>
              <a:t>tiếp</a:t>
            </a:r>
            <a:r>
              <a:rPr lang="en-US" dirty="0"/>
              <a:t> </a:t>
            </a:r>
            <a:r>
              <a:rPr lang="en-US" dirty="0" err="1"/>
              <a:t>theo</a:t>
            </a:r>
            <a:endParaRPr lang="en-US" dirty="0"/>
          </a:p>
        </p:txBody>
      </p:sp>
      <p:sp>
        <p:nvSpPr>
          <p:cNvPr id="3" name="Rectangle 2">
            <a:extLst>
              <a:ext uri="{FF2B5EF4-FFF2-40B4-BE49-F238E27FC236}">
                <a16:creationId xmlns:a16="http://schemas.microsoft.com/office/drawing/2014/main" id="{535C1AD1-6AA3-47CF-8B57-3F6B7D88C844}"/>
              </a:ext>
            </a:extLst>
          </p:cNvPr>
          <p:cNvSpPr/>
          <p:nvPr/>
        </p:nvSpPr>
        <p:spPr>
          <a:xfrm>
            <a:off x="1778317" y="2488344"/>
            <a:ext cx="8632317" cy="3390993"/>
          </a:xfrm>
          <a:prstGeom prst="rect">
            <a:avLst/>
          </a:prstGeom>
        </p:spPr>
        <p:txBody>
          <a:bodyPr wrap="square">
            <a:spAutoFit/>
          </a:bodyPr>
          <a:lstStyle/>
          <a:p>
            <a:pPr marL="742950" lvl="1" indent="-285750">
              <a:lnSpc>
                <a:spcPct val="107000"/>
              </a:lnSpc>
              <a:spcBef>
                <a:spcPts val="120"/>
              </a:spcBef>
              <a:spcAft>
                <a:spcPts val="300"/>
              </a:spcAft>
              <a:buFont typeface="Courier New" panose="02070309020205020404" pitchFamily="49" charset="0"/>
              <a:buChar char="o"/>
            </a:pPr>
            <a:r>
              <a:rPr lang="vi-VN" sz="2800" dirty="0">
                <a:latin typeface="Times New Roman" panose="02020603050405020304" pitchFamily="18" charset="0"/>
                <a:ea typeface="Calibri" panose="020F0502020204030204" pitchFamily="34" charset="0"/>
                <a:cs typeface="Times New Roman" panose="02020603050405020304" pitchFamily="18" charset="0"/>
              </a:rPr>
              <a:t>Xây dựng mô hình predict từ trọng số thu được từ mô hình. </a:t>
            </a:r>
            <a:endParaRPr lang="en-US" sz="32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spcBef>
                <a:spcPts val="120"/>
              </a:spcBef>
              <a:spcAft>
                <a:spcPts val="300"/>
              </a:spcAft>
              <a:buFont typeface="Courier New" panose="02070309020205020404" pitchFamily="49" charset="0"/>
              <a:buChar char="o"/>
            </a:pPr>
            <a:r>
              <a:rPr lang="vi-VN" sz="2800" dirty="0">
                <a:latin typeface="Times New Roman" panose="02020603050405020304" pitchFamily="18" charset="0"/>
                <a:ea typeface="Calibri" panose="020F0502020204030204" pitchFamily="34" charset="0"/>
                <a:cs typeface="Times New Roman" panose="02020603050405020304" pitchFamily="18" charset="0"/>
              </a:rPr>
              <a:t>Xây dựng một webapp để phục phụ nhu cầu của cộng đồng</a:t>
            </a:r>
            <a:endParaRPr lang="en-US" sz="3200" dirty="0">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07000"/>
              </a:lnSpc>
              <a:spcBef>
                <a:spcPts val="120"/>
              </a:spcBef>
              <a:spcAft>
                <a:spcPts val="300"/>
              </a:spcAft>
              <a:buFont typeface="Courier New" panose="02070309020205020404" pitchFamily="49" charset="0"/>
              <a:buChar char="o"/>
            </a:pPr>
            <a:r>
              <a:rPr lang="vi-VN" sz="2800" dirty="0">
                <a:latin typeface="Times New Roman" panose="02020603050405020304" pitchFamily="18" charset="0"/>
                <a:ea typeface="Calibri" panose="020F0502020204030204" pitchFamily="34" charset="0"/>
                <a:cs typeface="Times New Roman" panose="02020603050405020304" pitchFamily="18" charset="0"/>
              </a:rPr>
              <a:t>Thu thập thêm các mẫu mã đôc, mã sạch từ cộng đồng thông qua webapp. Từ đó phát triển tiếp mô hình Học Máy.</a:t>
            </a:r>
            <a:endParaRPr lang="en-US" sz="3200" dirty="0">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85771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latin typeface="Times New Roman" panose="02020603050405020304" pitchFamily="18" charset="0"/>
                <a:ea typeface="Calibri" panose="020F0502020204030204" pitchFamily="34" charset="0"/>
                <a:cs typeface="Times New Roman" panose="02020603050405020304" pitchFamily="18" charset="0"/>
              </a:rPr>
              <a:t>H</a:t>
            </a:r>
            <a:r>
              <a:rPr lang="vi-VN" dirty="0">
                <a:latin typeface="Times New Roman" panose="02020603050405020304" pitchFamily="18" charset="0"/>
                <a:ea typeface="Calibri" panose="020F0502020204030204" pitchFamily="34" charset="0"/>
                <a:cs typeface="Times New Roman" panose="02020603050405020304" pitchFamily="18" charset="0"/>
              </a:rPr>
              <a:t>ư</a:t>
            </a:r>
            <a:r>
              <a:rPr lang="en-US" dirty="0" err="1">
                <a:latin typeface="Times New Roman" panose="02020603050405020304" pitchFamily="18" charset="0"/>
                <a:ea typeface="Calibri" panose="020F0502020204030204" pitchFamily="34" charset="0"/>
                <a:cs typeface="Times New Roman" panose="02020603050405020304" pitchFamily="18" charset="0"/>
              </a:rPr>
              <a:t>ớng</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phát</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triển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tiếp</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theo</a:t>
            </a:r>
            <a:endParaRPr lang="en-US" dirty="0"/>
          </a:p>
        </p:txBody>
      </p:sp>
      <p:graphicFrame>
        <p:nvGraphicFramePr>
          <p:cNvPr id="4" name="Diagram 3">
            <a:extLst>
              <a:ext uri="{FF2B5EF4-FFF2-40B4-BE49-F238E27FC236}">
                <a16:creationId xmlns:a16="http://schemas.microsoft.com/office/drawing/2014/main" id="{8B13BE11-BED6-4166-AA6A-72094B84A5C1}"/>
              </a:ext>
            </a:extLst>
          </p:cNvPr>
          <p:cNvGraphicFramePr/>
          <p:nvPr>
            <p:extLst>
              <p:ext uri="{D42A27DB-BD31-4B8C-83A1-F6EECF244321}">
                <p14:modId xmlns:p14="http://schemas.microsoft.com/office/powerpoint/2010/main" val="3118600924"/>
              </p:ext>
            </p:extLst>
          </p:nvPr>
        </p:nvGraphicFramePr>
        <p:xfrm>
          <a:off x="4226561" y="1828456"/>
          <a:ext cx="7556137" cy="48809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a:extLst>
              <a:ext uri="{FF2B5EF4-FFF2-40B4-BE49-F238E27FC236}">
                <a16:creationId xmlns:a16="http://schemas.microsoft.com/office/drawing/2014/main" id="{47426A5E-7A48-460E-B261-5C7B25B1007A}"/>
              </a:ext>
            </a:extLst>
          </p:cNvPr>
          <p:cNvSpPr/>
          <p:nvPr/>
        </p:nvSpPr>
        <p:spPr>
          <a:xfrm>
            <a:off x="1408032" y="2499751"/>
            <a:ext cx="3706656" cy="369332"/>
          </a:xfrm>
          <a:prstGeom prst="rect">
            <a:avLst/>
          </a:prstGeom>
        </p:spPr>
        <p:txBody>
          <a:bodyPr wrap="none">
            <a:spAutoFit/>
          </a:bodyPr>
          <a:lstStyle/>
          <a:p>
            <a:pPr lvl="0"/>
            <a:r>
              <a:rPr lang="en-US" dirty="0" err="1"/>
              <a:t>Công</a:t>
            </a:r>
            <a:r>
              <a:rPr lang="en-US" dirty="0"/>
              <a:t> </a:t>
            </a:r>
            <a:r>
              <a:rPr lang="en-US" dirty="0" err="1"/>
              <a:t>cụ</a:t>
            </a:r>
            <a:r>
              <a:rPr lang="en-US" dirty="0"/>
              <a:t> </a:t>
            </a:r>
            <a:r>
              <a:rPr lang="en-US" dirty="0" err="1"/>
              <a:t>nhận</a:t>
            </a:r>
            <a:r>
              <a:rPr lang="en-US" dirty="0"/>
              <a:t> </a:t>
            </a:r>
            <a:r>
              <a:rPr lang="en-US" dirty="0" err="1"/>
              <a:t>dạng</a:t>
            </a:r>
            <a:r>
              <a:rPr lang="en-US" dirty="0"/>
              <a:t> </a:t>
            </a:r>
            <a:r>
              <a:rPr lang="en-US" dirty="0" err="1"/>
              <a:t>mã</a:t>
            </a:r>
            <a:r>
              <a:rPr lang="en-US" dirty="0"/>
              <a:t> </a:t>
            </a:r>
            <a:r>
              <a:rPr lang="en-US" dirty="0" err="1"/>
              <a:t>độc</a:t>
            </a:r>
            <a:r>
              <a:rPr lang="en-US" dirty="0"/>
              <a:t> </a:t>
            </a:r>
            <a:r>
              <a:rPr lang="en-US" dirty="0" err="1"/>
              <a:t>họ</a:t>
            </a:r>
            <a:r>
              <a:rPr lang="en-US" dirty="0"/>
              <a:t> </a:t>
            </a:r>
            <a:r>
              <a:rPr lang="en-US" dirty="0" err="1"/>
              <a:t>Drebin</a:t>
            </a:r>
            <a:endParaRPr lang="en-US" dirty="0"/>
          </a:p>
        </p:txBody>
      </p:sp>
      <p:sp>
        <p:nvSpPr>
          <p:cNvPr id="5" name="Rectangle 4">
            <a:extLst>
              <a:ext uri="{FF2B5EF4-FFF2-40B4-BE49-F238E27FC236}">
                <a16:creationId xmlns:a16="http://schemas.microsoft.com/office/drawing/2014/main" id="{BE5D4F80-C81B-45F0-80E3-F8CB55D84799}"/>
              </a:ext>
            </a:extLst>
          </p:cNvPr>
          <p:cNvSpPr/>
          <p:nvPr/>
        </p:nvSpPr>
        <p:spPr>
          <a:xfrm>
            <a:off x="1408032" y="3355712"/>
            <a:ext cx="2297424" cy="369332"/>
          </a:xfrm>
          <a:prstGeom prst="rect">
            <a:avLst/>
          </a:prstGeom>
        </p:spPr>
        <p:txBody>
          <a:bodyPr wrap="none">
            <a:spAutoFit/>
          </a:bodyPr>
          <a:lstStyle/>
          <a:p>
            <a:pPr lvl="0"/>
            <a:r>
              <a:rPr lang="en-US" dirty="0" err="1"/>
              <a:t>Phân</a:t>
            </a:r>
            <a:r>
              <a:rPr lang="en-US" dirty="0"/>
              <a:t> </a:t>
            </a:r>
            <a:r>
              <a:rPr lang="en-US" dirty="0" err="1"/>
              <a:t>tích</a:t>
            </a:r>
            <a:r>
              <a:rPr lang="en-US" dirty="0"/>
              <a:t> </a:t>
            </a:r>
            <a:r>
              <a:rPr lang="en-US" dirty="0" err="1"/>
              <a:t>lại</a:t>
            </a:r>
            <a:r>
              <a:rPr lang="en-US" dirty="0"/>
              <a:t> </a:t>
            </a:r>
            <a:r>
              <a:rPr lang="en-US" dirty="0" err="1"/>
              <a:t>đặc</a:t>
            </a:r>
            <a:r>
              <a:rPr lang="en-US" dirty="0"/>
              <a:t> </a:t>
            </a:r>
            <a:r>
              <a:rPr lang="en-US" dirty="0" err="1"/>
              <a:t>trưng</a:t>
            </a:r>
            <a:endParaRPr lang="en-US" dirty="0"/>
          </a:p>
        </p:txBody>
      </p:sp>
      <p:sp>
        <p:nvSpPr>
          <p:cNvPr id="6" name="Rectangle 5">
            <a:extLst>
              <a:ext uri="{FF2B5EF4-FFF2-40B4-BE49-F238E27FC236}">
                <a16:creationId xmlns:a16="http://schemas.microsoft.com/office/drawing/2014/main" id="{55A0BBA3-5357-4580-9C2C-F6AC07A2BDAE}"/>
              </a:ext>
            </a:extLst>
          </p:cNvPr>
          <p:cNvSpPr/>
          <p:nvPr/>
        </p:nvSpPr>
        <p:spPr>
          <a:xfrm>
            <a:off x="1408032" y="4268934"/>
            <a:ext cx="3603872" cy="369332"/>
          </a:xfrm>
          <a:prstGeom prst="rect">
            <a:avLst/>
          </a:prstGeom>
        </p:spPr>
        <p:txBody>
          <a:bodyPr wrap="none">
            <a:spAutoFit/>
          </a:bodyPr>
          <a:lstStyle/>
          <a:p>
            <a:pPr lvl="0"/>
            <a:r>
              <a:rPr lang="en-US" dirty="0" err="1"/>
              <a:t>Cộng</a:t>
            </a:r>
            <a:r>
              <a:rPr lang="en-US" dirty="0"/>
              <a:t> </a:t>
            </a:r>
            <a:r>
              <a:rPr lang="en-US" dirty="0" err="1"/>
              <a:t>cụ</a:t>
            </a:r>
            <a:r>
              <a:rPr lang="en-US" dirty="0"/>
              <a:t> </a:t>
            </a:r>
            <a:r>
              <a:rPr lang="en-US" dirty="0" err="1"/>
              <a:t>nhận</a:t>
            </a:r>
            <a:r>
              <a:rPr lang="en-US" dirty="0"/>
              <a:t> </a:t>
            </a:r>
            <a:r>
              <a:rPr lang="en-US" dirty="0" err="1"/>
              <a:t>dạng</a:t>
            </a:r>
            <a:r>
              <a:rPr lang="en-US" dirty="0"/>
              <a:t> </a:t>
            </a:r>
            <a:r>
              <a:rPr lang="en-US" dirty="0" err="1"/>
              <a:t>mã</a:t>
            </a:r>
            <a:r>
              <a:rPr lang="en-US" dirty="0"/>
              <a:t> </a:t>
            </a:r>
            <a:r>
              <a:rPr lang="en-US" dirty="0" err="1"/>
              <a:t>độc</a:t>
            </a:r>
            <a:r>
              <a:rPr lang="en-US" dirty="0"/>
              <a:t>, </a:t>
            </a:r>
            <a:r>
              <a:rPr lang="en-US" dirty="0" err="1"/>
              <a:t>mã</a:t>
            </a:r>
            <a:r>
              <a:rPr lang="en-US" dirty="0"/>
              <a:t> </a:t>
            </a:r>
            <a:r>
              <a:rPr lang="en-US" dirty="0" err="1"/>
              <a:t>sạch</a:t>
            </a:r>
            <a:endParaRPr lang="en-US" dirty="0"/>
          </a:p>
        </p:txBody>
      </p:sp>
      <p:sp>
        <p:nvSpPr>
          <p:cNvPr id="7" name="Flowchart: Connector 6">
            <a:extLst>
              <a:ext uri="{FF2B5EF4-FFF2-40B4-BE49-F238E27FC236}">
                <a16:creationId xmlns:a16="http://schemas.microsoft.com/office/drawing/2014/main" id="{B2A68B79-7E20-4E78-98E5-BB9971E984C2}"/>
              </a:ext>
            </a:extLst>
          </p:cNvPr>
          <p:cNvSpPr/>
          <p:nvPr/>
        </p:nvSpPr>
        <p:spPr>
          <a:xfrm>
            <a:off x="677891" y="2377440"/>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1</a:t>
            </a:r>
          </a:p>
        </p:txBody>
      </p:sp>
      <p:sp>
        <p:nvSpPr>
          <p:cNvPr id="8" name="Flowchart: Connector 7">
            <a:extLst>
              <a:ext uri="{FF2B5EF4-FFF2-40B4-BE49-F238E27FC236}">
                <a16:creationId xmlns:a16="http://schemas.microsoft.com/office/drawing/2014/main" id="{08367E13-767C-4BF3-B617-815CF77E7383}"/>
              </a:ext>
            </a:extLst>
          </p:cNvPr>
          <p:cNvSpPr/>
          <p:nvPr/>
        </p:nvSpPr>
        <p:spPr>
          <a:xfrm>
            <a:off x="677891" y="3233401"/>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2</a:t>
            </a:r>
          </a:p>
        </p:txBody>
      </p:sp>
      <p:sp>
        <p:nvSpPr>
          <p:cNvPr id="9" name="Flowchart: Connector 8">
            <a:extLst>
              <a:ext uri="{FF2B5EF4-FFF2-40B4-BE49-F238E27FC236}">
                <a16:creationId xmlns:a16="http://schemas.microsoft.com/office/drawing/2014/main" id="{CC82C184-7537-4F65-8113-1F4591E1157D}"/>
              </a:ext>
            </a:extLst>
          </p:cNvPr>
          <p:cNvSpPr/>
          <p:nvPr/>
        </p:nvSpPr>
        <p:spPr>
          <a:xfrm>
            <a:off x="677891" y="4146623"/>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3</a:t>
            </a:r>
          </a:p>
        </p:txBody>
      </p:sp>
    </p:spTree>
    <p:extLst>
      <p:ext uri="{BB962C8B-B14F-4D97-AF65-F5344CB8AC3E}">
        <p14:creationId xmlns:p14="http://schemas.microsoft.com/office/powerpoint/2010/main" val="4452858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66725"/>
            <a:ext cx="9629775" cy="1362075"/>
          </a:xfrm>
        </p:spPr>
        <p:txBody>
          <a:bodyPr/>
          <a:lstStyle/>
          <a:p>
            <a:pPr lvl="0"/>
            <a:r>
              <a:rPr lang="vi-VN" dirty="0">
                <a:latin typeface="Times New Roman" panose="02020603050405020304" pitchFamily="18" charset="0"/>
                <a:ea typeface="Calibri" panose="020F0502020204030204" pitchFamily="34" charset="0"/>
                <a:cs typeface="Times New Roman" panose="02020603050405020304" pitchFamily="18" charset="0"/>
              </a:rPr>
              <a:t>Chạy thực nghiệm, chọn mô hình và tập mẫu tối ưu nhất</a:t>
            </a:r>
            <a:endParaRPr lang="en-US" dirty="0"/>
          </a:p>
        </p:txBody>
      </p:sp>
      <p:pic>
        <p:nvPicPr>
          <p:cNvPr id="11266" name="Picture 2" descr="https://www.kpsol.com/wp-content/uploads/2017/09/discussion-featured.jpg">
            <a:extLst>
              <a:ext uri="{FF2B5EF4-FFF2-40B4-BE49-F238E27FC236}">
                <a16:creationId xmlns:a16="http://schemas.microsoft.com/office/drawing/2014/main" id="{0CFEEBAE-EE76-4D93-B49E-3DC935ED81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613" y="0"/>
            <a:ext cx="107711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0610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466725"/>
            <a:ext cx="9629775" cy="1362075"/>
          </a:xfrm>
        </p:spPr>
        <p:txBody>
          <a:bodyPr/>
          <a:lstStyle/>
          <a:p>
            <a:r>
              <a:rPr lang="en-US" dirty="0"/>
              <a:t>Add a Slide Title - 5</a:t>
            </a:r>
          </a:p>
        </p:txBody>
      </p:sp>
      <p:pic>
        <p:nvPicPr>
          <p:cNvPr id="8194" name="Picture 2" descr="https://i.ytimg.com/vi/VsEpXR9Nvjs/maxresdefault.jpg">
            <a:extLst>
              <a:ext uri="{FF2B5EF4-FFF2-40B4-BE49-F238E27FC236}">
                <a16:creationId xmlns:a16="http://schemas.microsoft.com/office/drawing/2014/main" id="{7CD9856D-D903-4606-9F3F-ED25A56D498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4198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fontScale="90000"/>
          </a:bodyPr>
          <a:lstStyle/>
          <a:p>
            <a:pPr lvl="0"/>
            <a:r>
              <a:rPr lang="en-US" sz="5400" dirty="0" err="1"/>
              <a:t>Tại</a:t>
            </a:r>
            <a:r>
              <a:rPr lang="en-US" sz="5400" dirty="0"/>
              <a:t> </a:t>
            </a:r>
            <a:r>
              <a:rPr lang="en-US" sz="5400" dirty="0" err="1"/>
              <a:t>sao</a:t>
            </a:r>
            <a:r>
              <a:rPr lang="en-US" sz="5400" dirty="0"/>
              <a:t> </a:t>
            </a:r>
            <a:r>
              <a:rPr lang="en-US" sz="5400" dirty="0" err="1"/>
              <a:t>lại</a:t>
            </a:r>
            <a:r>
              <a:rPr lang="en-US" sz="5400" dirty="0"/>
              <a:t> </a:t>
            </a:r>
            <a:r>
              <a:rPr lang="en-US" sz="5400" dirty="0" err="1"/>
              <a:t>là</a:t>
            </a:r>
            <a:r>
              <a:rPr lang="en-US" sz="5400" dirty="0"/>
              <a:t> “</a:t>
            </a:r>
            <a:r>
              <a:rPr lang="en-US" sz="5400" dirty="0" err="1"/>
              <a:t>Áp</a:t>
            </a:r>
            <a:r>
              <a:rPr lang="en-US" sz="5400" dirty="0"/>
              <a:t> </a:t>
            </a:r>
            <a:r>
              <a:rPr lang="en-US" sz="5400" dirty="0" err="1"/>
              <a:t>dụng</a:t>
            </a:r>
            <a:r>
              <a:rPr lang="en-US" sz="5400" dirty="0"/>
              <a:t> Machine Learning </a:t>
            </a:r>
            <a:r>
              <a:rPr lang="en-US" sz="5400" dirty="0" err="1"/>
              <a:t>và</a:t>
            </a:r>
            <a:r>
              <a:rPr lang="en-US" sz="5400" dirty="0"/>
              <a:t> Deep Learning </a:t>
            </a:r>
            <a:r>
              <a:rPr lang="en-US" sz="5400" dirty="0" err="1"/>
              <a:t>và</a:t>
            </a:r>
            <a:r>
              <a:rPr lang="en-US" sz="5400" dirty="0"/>
              <a:t> </a:t>
            </a:r>
            <a:r>
              <a:rPr lang="en-US" sz="5400" dirty="0" err="1"/>
              <a:t>phân</a:t>
            </a:r>
            <a:r>
              <a:rPr lang="en-US" sz="5400" dirty="0"/>
              <a:t> </a:t>
            </a:r>
            <a:r>
              <a:rPr lang="en-US" sz="5400" dirty="0" err="1"/>
              <a:t>tích</a:t>
            </a:r>
            <a:r>
              <a:rPr lang="en-US" sz="5400" dirty="0"/>
              <a:t> </a:t>
            </a:r>
            <a:r>
              <a:rPr lang="en-US" sz="5400" dirty="0" err="1"/>
              <a:t>mã</a:t>
            </a:r>
            <a:r>
              <a:rPr lang="en-US" sz="5400" dirty="0"/>
              <a:t> </a:t>
            </a:r>
            <a:r>
              <a:rPr lang="en-US" sz="5400" dirty="0" err="1"/>
              <a:t>độc</a:t>
            </a:r>
            <a:r>
              <a:rPr lang="en-US" sz="5400" dirty="0"/>
              <a:t> Android?</a:t>
            </a:r>
          </a:p>
        </p:txBody>
      </p:sp>
      <p:sp>
        <p:nvSpPr>
          <p:cNvPr id="14" name="Text Placeholder 2"/>
          <p:cNvSpPr>
            <a:spLocks noGrp="1"/>
          </p:cNvSpPr>
          <p:nvPr>
            <p:ph type="body" idx="1"/>
          </p:nvPr>
        </p:nvSpPr>
        <p:spPr/>
        <p:txBody>
          <a:bodyPr>
            <a:normAutofit/>
          </a:bodyPr>
          <a:lstStyle/>
          <a:p>
            <a:r>
              <a:rPr lang="en-US" sz="5400" dirty="0" err="1"/>
              <a:t>Phần</a:t>
            </a:r>
            <a:r>
              <a:rPr lang="en-US" sz="5400" dirty="0"/>
              <a:t> 1</a:t>
            </a:r>
          </a:p>
        </p:txBody>
      </p:sp>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a:t>Tại</a:t>
            </a:r>
            <a:r>
              <a:rPr lang="en-US" sz="3200" dirty="0"/>
              <a:t> </a:t>
            </a:r>
            <a:r>
              <a:rPr lang="en-US" sz="3200" dirty="0" err="1"/>
              <a:t>sao</a:t>
            </a:r>
            <a:r>
              <a:rPr lang="en-US" sz="3200" dirty="0"/>
              <a:t> </a:t>
            </a:r>
            <a:r>
              <a:rPr lang="en-US" sz="3200" dirty="0" err="1"/>
              <a:t>lại</a:t>
            </a:r>
            <a:r>
              <a:rPr lang="en-US" sz="3200" dirty="0"/>
              <a:t> </a:t>
            </a:r>
            <a:r>
              <a:rPr lang="en-US" sz="3200" dirty="0" err="1"/>
              <a:t>là</a:t>
            </a:r>
            <a:r>
              <a:rPr lang="en-US" sz="3200" dirty="0"/>
              <a:t> “</a:t>
            </a:r>
            <a:r>
              <a:rPr lang="en-US" sz="3200" dirty="0" err="1"/>
              <a:t>Áp</a:t>
            </a:r>
            <a:r>
              <a:rPr lang="en-US" sz="3200" dirty="0"/>
              <a:t> </a:t>
            </a:r>
            <a:r>
              <a:rPr lang="en-US" sz="3200" dirty="0" err="1"/>
              <a:t>dụng</a:t>
            </a:r>
            <a:r>
              <a:rPr lang="en-US" sz="3200" dirty="0"/>
              <a:t> Machine Learning </a:t>
            </a:r>
            <a:r>
              <a:rPr lang="en-US" sz="3200" dirty="0" err="1"/>
              <a:t>và</a:t>
            </a:r>
            <a:r>
              <a:rPr lang="en-US" sz="3200" dirty="0"/>
              <a:t> Deep Learning </a:t>
            </a:r>
            <a:r>
              <a:rPr lang="en-US" sz="3200" dirty="0" err="1"/>
              <a:t>và</a:t>
            </a:r>
            <a:r>
              <a:rPr lang="en-US" sz="3200" dirty="0"/>
              <a:t> </a:t>
            </a:r>
            <a:r>
              <a:rPr lang="en-US" sz="3200" dirty="0" err="1"/>
              <a:t>phân</a:t>
            </a:r>
            <a:r>
              <a:rPr lang="en-US" sz="3200" dirty="0"/>
              <a:t> </a:t>
            </a:r>
            <a:r>
              <a:rPr lang="en-US" sz="3200" dirty="0" err="1"/>
              <a:t>tích</a:t>
            </a:r>
            <a:r>
              <a:rPr lang="en-US" sz="3200" dirty="0"/>
              <a:t> </a:t>
            </a:r>
            <a:r>
              <a:rPr lang="en-US" sz="3200" dirty="0" err="1"/>
              <a:t>mã</a:t>
            </a:r>
            <a:r>
              <a:rPr lang="en-US" sz="3200" dirty="0"/>
              <a:t> </a:t>
            </a:r>
            <a:r>
              <a:rPr lang="en-US" sz="3200" dirty="0" err="1"/>
              <a:t>độc</a:t>
            </a:r>
            <a:r>
              <a:rPr lang="en-US" sz="3200" dirty="0"/>
              <a:t> Android?</a:t>
            </a:r>
            <a:endParaRPr lang="en-US" dirty="0"/>
          </a:p>
        </p:txBody>
      </p:sp>
      <p:sp>
        <p:nvSpPr>
          <p:cNvPr id="8" name="TextBox 7">
            <a:extLst>
              <a:ext uri="{FF2B5EF4-FFF2-40B4-BE49-F238E27FC236}">
                <a16:creationId xmlns:a16="http://schemas.microsoft.com/office/drawing/2014/main" id="{EADB5EB6-C40B-4051-A420-B587BE23699E}"/>
              </a:ext>
            </a:extLst>
          </p:cNvPr>
          <p:cNvSpPr txBox="1"/>
          <p:nvPr/>
        </p:nvSpPr>
        <p:spPr>
          <a:xfrm>
            <a:off x="2776451" y="2493166"/>
            <a:ext cx="6348405" cy="523220"/>
          </a:xfrm>
          <a:prstGeom prst="rect">
            <a:avLst/>
          </a:prstGeom>
          <a:noFill/>
        </p:spPr>
        <p:txBody>
          <a:bodyPr wrap="none" rtlCol="0">
            <a:spAutoFit/>
          </a:bodyPr>
          <a:lstStyle/>
          <a:p>
            <a:r>
              <a:rPr lang="en-US" sz="2800" dirty="0"/>
              <a:t>Android </a:t>
            </a:r>
            <a:r>
              <a:rPr lang="en-US" sz="2800" dirty="0" err="1"/>
              <a:t>đang</a:t>
            </a:r>
            <a:r>
              <a:rPr lang="en-US" sz="2800" dirty="0"/>
              <a:t> </a:t>
            </a:r>
            <a:r>
              <a:rPr lang="en-US" sz="2800" dirty="0" err="1"/>
              <a:t>là</a:t>
            </a:r>
            <a:r>
              <a:rPr lang="en-US" sz="2800" dirty="0"/>
              <a:t> </a:t>
            </a:r>
            <a:r>
              <a:rPr lang="en-US" sz="2800" dirty="0" err="1"/>
              <a:t>một</a:t>
            </a:r>
            <a:r>
              <a:rPr lang="en-US" sz="2800" dirty="0"/>
              <a:t> </a:t>
            </a:r>
            <a:r>
              <a:rPr lang="en-US" sz="2800" dirty="0" err="1"/>
              <a:t>xu</a:t>
            </a:r>
            <a:r>
              <a:rPr lang="en-US" sz="2800" dirty="0"/>
              <a:t> </a:t>
            </a:r>
            <a:r>
              <a:rPr lang="en-US" sz="2800" dirty="0" err="1"/>
              <a:t>thế</a:t>
            </a:r>
            <a:r>
              <a:rPr lang="en-US" sz="2800" dirty="0"/>
              <a:t> </a:t>
            </a:r>
            <a:r>
              <a:rPr lang="en-US" sz="2800" dirty="0" err="1"/>
              <a:t>phát</a:t>
            </a:r>
            <a:r>
              <a:rPr lang="en-US" sz="2800" dirty="0"/>
              <a:t> </a:t>
            </a:r>
            <a:r>
              <a:rPr lang="en-US" sz="2800" dirty="0" err="1"/>
              <a:t>triển</a:t>
            </a:r>
            <a:r>
              <a:rPr lang="en-US" sz="2800" dirty="0"/>
              <a:t> </a:t>
            </a:r>
            <a:r>
              <a:rPr lang="en-US" sz="2800" dirty="0" err="1"/>
              <a:t>mới</a:t>
            </a:r>
            <a:endParaRPr lang="en-US" sz="2800" dirty="0"/>
          </a:p>
        </p:txBody>
      </p:sp>
      <p:sp>
        <p:nvSpPr>
          <p:cNvPr id="10" name="TextBox 9">
            <a:extLst>
              <a:ext uri="{FF2B5EF4-FFF2-40B4-BE49-F238E27FC236}">
                <a16:creationId xmlns:a16="http://schemas.microsoft.com/office/drawing/2014/main" id="{E7039198-B9D5-43AA-BAB7-C02686503F34}"/>
              </a:ext>
            </a:extLst>
          </p:cNvPr>
          <p:cNvSpPr txBox="1"/>
          <p:nvPr/>
        </p:nvSpPr>
        <p:spPr>
          <a:xfrm>
            <a:off x="2776450" y="3243579"/>
            <a:ext cx="7493615" cy="954107"/>
          </a:xfrm>
          <a:prstGeom prst="rect">
            <a:avLst/>
          </a:prstGeom>
          <a:noFill/>
        </p:spPr>
        <p:txBody>
          <a:bodyPr wrap="square" rtlCol="0">
            <a:spAutoFit/>
          </a:bodyPr>
          <a:lstStyle/>
          <a:p>
            <a:r>
              <a:rPr lang="en-US" sz="2800" dirty="0" err="1"/>
              <a:t>Trí</a:t>
            </a:r>
            <a:r>
              <a:rPr lang="en-US" sz="2800" dirty="0"/>
              <a:t> </a:t>
            </a:r>
            <a:r>
              <a:rPr lang="en-US" sz="2800" dirty="0" err="1"/>
              <a:t>tuệ</a:t>
            </a:r>
            <a:r>
              <a:rPr lang="en-US" sz="2800" dirty="0"/>
              <a:t> </a:t>
            </a:r>
            <a:r>
              <a:rPr lang="en-US" sz="2800" dirty="0" err="1"/>
              <a:t>nhân</a:t>
            </a:r>
            <a:r>
              <a:rPr lang="en-US" sz="2800" dirty="0"/>
              <a:t> </a:t>
            </a:r>
            <a:r>
              <a:rPr lang="en-US" sz="2800" dirty="0" err="1"/>
              <a:t>tạo</a:t>
            </a:r>
            <a:r>
              <a:rPr lang="en-US" sz="2800" dirty="0"/>
              <a:t>, </a:t>
            </a:r>
            <a:r>
              <a:rPr lang="en-US" sz="2800" dirty="0" err="1"/>
              <a:t>học</a:t>
            </a:r>
            <a:r>
              <a:rPr lang="en-US" sz="2800" dirty="0"/>
              <a:t> </a:t>
            </a:r>
            <a:r>
              <a:rPr lang="en-US" sz="2800" dirty="0" err="1"/>
              <a:t>máy</a:t>
            </a:r>
            <a:r>
              <a:rPr lang="en-US" sz="2800" dirty="0"/>
              <a:t>, </a:t>
            </a:r>
            <a:r>
              <a:rPr lang="en-US" sz="2800" dirty="0" err="1"/>
              <a:t>học</a:t>
            </a:r>
            <a:r>
              <a:rPr lang="en-US" sz="2800" dirty="0"/>
              <a:t> </a:t>
            </a:r>
            <a:r>
              <a:rPr lang="en-US" sz="2800" dirty="0" err="1"/>
              <a:t>sâu</a:t>
            </a:r>
            <a:r>
              <a:rPr lang="en-US" sz="2800" dirty="0"/>
              <a:t> </a:t>
            </a:r>
            <a:r>
              <a:rPr lang="en-US" sz="2800" dirty="0" err="1"/>
              <a:t>nổi</a:t>
            </a:r>
            <a:r>
              <a:rPr lang="en-US" sz="2800" dirty="0"/>
              <a:t> </a:t>
            </a:r>
            <a:r>
              <a:rPr lang="en-US" sz="2800" dirty="0" err="1"/>
              <a:t>lên</a:t>
            </a:r>
            <a:r>
              <a:rPr lang="en-US" sz="2800" dirty="0"/>
              <a:t> </a:t>
            </a:r>
            <a:r>
              <a:rPr lang="en-US" sz="2800" dirty="0" err="1"/>
              <a:t>nh</a:t>
            </a:r>
            <a:r>
              <a:rPr lang="vi-VN" sz="2800" dirty="0"/>
              <a:t>ư</a:t>
            </a:r>
            <a:r>
              <a:rPr lang="en-US" sz="2800" dirty="0"/>
              <a:t>ng </a:t>
            </a:r>
            <a:r>
              <a:rPr lang="en-US" sz="2800" dirty="0" err="1"/>
              <a:t>là</a:t>
            </a:r>
            <a:r>
              <a:rPr lang="en-US" sz="2800" dirty="0"/>
              <a:t> </a:t>
            </a:r>
            <a:r>
              <a:rPr lang="en-US" sz="2800" dirty="0" err="1"/>
              <a:t>bằng</a:t>
            </a:r>
            <a:r>
              <a:rPr lang="en-US" sz="2800" dirty="0"/>
              <a:t> </a:t>
            </a:r>
            <a:r>
              <a:rPr lang="en-US" sz="2800" dirty="0" err="1"/>
              <a:t>chứng</a:t>
            </a:r>
            <a:r>
              <a:rPr lang="en-US" sz="2800" dirty="0"/>
              <a:t> </a:t>
            </a:r>
            <a:r>
              <a:rPr lang="en-US" sz="2800" dirty="0" err="1"/>
              <a:t>cho</a:t>
            </a:r>
            <a:r>
              <a:rPr lang="en-US" sz="2800" dirty="0"/>
              <a:t> </a:t>
            </a:r>
            <a:r>
              <a:rPr lang="en-US" sz="2800" dirty="0" err="1"/>
              <a:t>công</a:t>
            </a:r>
            <a:r>
              <a:rPr lang="en-US" sz="2800" dirty="0"/>
              <a:t> </a:t>
            </a:r>
            <a:r>
              <a:rPr lang="en-US" sz="2800" dirty="0" err="1"/>
              <a:t>nghệ</a:t>
            </a:r>
            <a:r>
              <a:rPr lang="en-US" sz="2800" dirty="0"/>
              <a:t> 4.0</a:t>
            </a:r>
          </a:p>
        </p:txBody>
      </p:sp>
      <p:sp>
        <p:nvSpPr>
          <p:cNvPr id="11" name="TextBox 10">
            <a:extLst>
              <a:ext uri="{FF2B5EF4-FFF2-40B4-BE49-F238E27FC236}">
                <a16:creationId xmlns:a16="http://schemas.microsoft.com/office/drawing/2014/main" id="{9322EB5B-708D-4C48-A223-05414C1E697F}"/>
              </a:ext>
            </a:extLst>
          </p:cNvPr>
          <p:cNvSpPr txBox="1"/>
          <p:nvPr/>
        </p:nvSpPr>
        <p:spPr>
          <a:xfrm>
            <a:off x="2776451" y="3973484"/>
            <a:ext cx="184731" cy="369332"/>
          </a:xfrm>
          <a:prstGeom prst="rect">
            <a:avLst/>
          </a:prstGeom>
          <a:noFill/>
        </p:spPr>
        <p:txBody>
          <a:bodyPr wrap="none" rtlCol="0">
            <a:spAutoFit/>
          </a:bodyPr>
          <a:lstStyle/>
          <a:p>
            <a:endParaRPr lang="en-US" dirty="0"/>
          </a:p>
        </p:txBody>
      </p:sp>
      <p:sp>
        <p:nvSpPr>
          <p:cNvPr id="13" name="TextBox 12">
            <a:extLst>
              <a:ext uri="{FF2B5EF4-FFF2-40B4-BE49-F238E27FC236}">
                <a16:creationId xmlns:a16="http://schemas.microsoft.com/office/drawing/2014/main" id="{4B11D739-3599-4086-9F7B-738DA12720C4}"/>
              </a:ext>
            </a:extLst>
          </p:cNvPr>
          <p:cNvSpPr txBox="1"/>
          <p:nvPr/>
        </p:nvSpPr>
        <p:spPr>
          <a:xfrm>
            <a:off x="2776449" y="4450537"/>
            <a:ext cx="7493615" cy="954107"/>
          </a:xfrm>
          <a:prstGeom prst="rect">
            <a:avLst/>
          </a:prstGeom>
          <a:noFill/>
        </p:spPr>
        <p:txBody>
          <a:bodyPr wrap="square" rtlCol="0">
            <a:spAutoFit/>
          </a:bodyPr>
          <a:lstStyle/>
          <a:p>
            <a:r>
              <a:rPr lang="en-US" sz="2800" dirty="0" err="1"/>
              <a:t>Các</a:t>
            </a:r>
            <a:r>
              <a:rPr lang="en-US" sz="2800" dirty="0"/>
              <a:t> </a:t>
            </a:r>
            <a:r>
              <a:rPr lang="en-US" sz="2800" dirty="0" err="1"/>
              <a:t>vấn</a:t>
            </a:r>
            <a:r>
              <a:rPr lang="en-US" sz="2800" dirty="0"/>
              <a:t> </a:t>
            </a:r>
            <a:r>
              <a:rPr lang="en-US" sz="2800" dirty="0" err="1"/>
              <a:t>đề</a:t>
            </a:r>
            <a:r>
              <a:rPr lang="en-US" sz="2800" dirty="0"/>
              <a:t> </a:t>
            </a:r>
            <a:r>
              <a:rPr lang="en-US" sz="2800" dirty="0" err="1"/>
              <a:t>về</a:t>
            </a:r>
            <a:r>
              <a:rPr lang="en-US" sz="2800" dirty="0"/>
              <a:t> </a:t>
            </a:r>
            <a:r>
              <a:rPr lang="en-US" sz="2800" dirty="0" err="1"/>
              <a:t>mã</a:t>
            </a:r>
            <a:r>
              <a:rPr lang="en-US" sz="2800" dirty="0"/>
              <a:t> </a:t>
            </a:r>
            <a:r>
              <a:rPr lang="en-US" sz="2800" dirty="0" err="1"/>
              <a:t>độc</a:t>
            </a:r>
            <a:r>
              <a:rPr lang="en-US" sz="2800" dirty="0"/>
              <a:t> </a:t>
            </a:r>
            <a:r>
              <a:rPr lang="en-US" sz="2800" dirty="0" err="1"/>
              <a:t>trên</a:t>
            </a:r>
            <a:r>
              <a:rPr lang="en-US" sz="2800" dirty="0"/>
              <a:t> Android </a:t>
            </a:r>
            <a:r>
              <a:rPr lang="en-US" sz="2800" dirty="0" err="1"/>
              <a:t>ch</a:t>
            </a:r>
            <a:r>
              <a:rPr lang="vi-VN" sz="2800" dirty="0"/>
              <a:t>ư</a:t>
            </a:r>
            <a:r>
              <a:rPr lang="en-US" sz="2800" dirty="0"/>
              <a:t>a đ</a:t>
            </a:r>
            <a:r>
              <a:rPr lang="vi-VN" sz="2800" dirty="0"/>
              <a:t>ư</a:t>
            </a:r>
            <a:r>
              <a:rPr lang="en-US" sz="2800" dirty="0" err="1"/>
              <a:t>ợc</a:t>
            </a:r>
            <a:r>
              <a:rPr lang="en-US" sz="2800" dirty="0"/>
              <a:t> đ</a:t>
            </a:r>
            <a:r>
              <a:rPr lang="vi-VN" sz="2800" dirty="0"/>
              <a:t>ư</a:t>
            </a:r>
            <a:r>
              <a:rPr lang="en-US" sz="2800" dirty="0" err="1"/>
              <a:t>ợc</a:t>
            </a:r>
            <a:r>
              <a:rPr lang="en-US" sz="2800" dirty="0"/>
              <a:t> </a:t>
            </a:r>
            <a:r>
              <a:rPr lang="en-US" sz="2800" dirty="0" err="1"/>
              <a:t>chú</a:t>
            </a:r>
            <a:r>
              <a:rPr lang="en-US" sz="2800" dirty="0"/>
              <a:t> </a:t>
            </a:r>
            <a:r>
              <a:rPr lang="en-US" sz="2800" dirty="0" err="1"/>
              <a:t>trọng</a:t>
            </a:r>
            <a:r>
              <a:rPr lang="en-US" sz="2800" dirty="0"/>
              <a:t>, </a:t>
            </a:r>
            <a:r>
              <a:rPr lang="en-US" sz="2800" dirty="0" err="1"/>
              <a:t>hiệu</a:t>
            </a:r>
            <a:r>
              <a:rPr lang="en-US" sz="2800" dirty="0"/>
              <a:t> </a:t>
            </a:r>
            <a:r>
              <a:rPr lang="en-US" sz="2800" dirty="0" err="1"/>
              <a:t>quả</a:t>
            </a:r>
            <a:r>
              <a:rPr lang="en-US" sz="2800" dirty="0"/>
              <a:t> </a:t>
            </a:r>
            <a:r>
              <a:rPr lang="en-US" sz="2800" dirty="0" err="1"/>
              <a:t>ch</a:t>
            </a:r>
            <a:r>
              <a:rPr lang="vi-VN" sz="2800" dirty="0"/>
              <a:t>ư</a:t>
            </a:r>
            <a:r>
              <a:rPr lang="en-US" sz="2800" dirty="0"/>
              <a:t>a </a:t>
            </a:r>
            <a:r>
              <a:rPr lang="en-US" sz="2800" dirty="0" err="1"/>
              <a:t>cao</a:t>
            </a:r>
            <a:endParaRPr lang="en-US" sz="2800" dirty="0"/>
          </a:p>
        </p:txBody>
      </p:sp>
      <p:sp>
        <p:nvSpPr>
          <p:cNvPr id="7" name="Flowchart: Connector 6">
            <a:extLst>
              <a:ext uri="{FF2B5EF4-FFF2-40B4-BE49-F238E27FC236}">
                <a16:creationId xmlns:a16="http://schemas.microsoft.com/office/drawing/2014/main" id="{DE6A8986-2C38-4D1F-A9D6-5DF236CAB4AE}"/>
              </a:ext>
            </a:extLst>
          </p:cNvPr>
          <p:cNvSpPr/>
          <p:nvPr/>
        </p:nvSpPr>
        <p:spPr>
          <a:xfrm>
            <a:off x="1788234" y="4681768"/>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3</a:t>
            </a:r>
          </a:p>
        </p:txBody>
      </p:sp>
      <p:sp>
        <p:nvSpPr>
          <p:cNvPr id="9" name="Flowchart: Connector 8">
            <a:extLst>
              <a:ext uri="{FF2B5EF4-FFF2-40B4-BE49-F238E27FC236}">
                <a16:creationId xmlns:a16="http://schemas.microsoft.com/office/drawing/2014/main" id="{DDDE03B0-245C-429B-9884-8EC163276CE9}"/>
              </a:ext>
            </a:extLst>
          </p:cNvPr>
          <p:cNvSpPr/>
          <p:nvPr/>
        </p:nvSpPr>
        <p:spPr>
          <a:xfrm>
            <a:off x="1788234" y="2517647"/>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1</a:t>
            </a:r>
          </a:p>
        </p:txBody>
      </p:sp>
      <p:sp>
        <p:nvSpPr>
          <p:cNvPr id="12" name="Flowchart: Connector 11">
            <a:extLst>
              <a:ext uri="{FF2B5EF4-FFF2-40B4-BE49-F238E27FC236}">
                <a16:creationId xmlns:a16="http://schemas.microsoft.com/office/drawing/2014/main" id="{EDEBE7AB-E588-4190-8C14-EBD0E4FEB58B}"/>
              </a:ext>
            </a:extLst>
          </p:cNvPr>
          <p:cNvSpPr/>
          <p:nvPr/>
        </p:nvSpPr>
        <p:spPr>
          <a:xfrm>
            <a:off x="1788234" y="3500934"/>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2</a:t>
            </a:r>
          </a:p>
        </p:txBody>
      </p:sp>
    </p:spTree>
    <p:extLst>
      <p:ext uri="{BB962C8B-B14F-4D97-AF65-F5344CB8AC3E}">
        <p14:creationId xmlns:p14="http://schemas.microsoft.com/office/powerpoint/2010/main" val="88070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pPr lvl="0"/>
            <a:r>
              <a:rPr lang="en-US" sz="5400" dirty="0"/>
              <a:t>Convolutional Neural Network </a:t>
            </a:r>
            <a:r>
              <a:rPr lang="en-US" sz="5400" dirty="0" err="1"/>
              <a:t>và</a:t>
            </a:r>
            <a:r>
              <a:rPr lang="en-US" sz="5400" dirty="0"/>
              <a:t> </a:t>
            </a:r>
            <a:r>
              <a:rPr lang="en-US" sz="5400" dirty="0" err="1"/>
              <a:t>các</a:t>
            </a:r>
            <a:r>
              <a:rPr lang="en-US" sz="5400" dirty="0"/>
              <a:t> </a:t>
            </a:r>
            <a:r>
              <a:rPr lang="en-US" sz="5400" dirty="0" err="1"/>
              <a:t>mô</a:t>
            </a:r>
            <a:r>
              <a:rPr lang="en-US" sz="5400" dirty="0"/>
              <a:t> </a:t>
            </a:r>
            <a:r>
              <a:rPr lang="en-US" sz="5400" dirty="0" err="1"/>
              <a:t>hình</a:t>
            </a:r>
            <a:r>
              <a:rPr lang="en-US" sz="5400" dirty="0"/>
              <a:t> </a:t>
            </a:r>
            <a:r>
              <a:rPr lang="en-US" sz="5400" dirty="0" err="1"/>
              <a:t>Học</a:t>
            </a:r>
            <a:r>
              <a:rPr lang="en-US" sz="5400" dirty="0"/>
              <a:t> </a:t>
            </a:r>
            <a:r>
              <a:rPr lang="en-US" sz="5400" dirty="0" err="1"/>
              <a:t>Máy</a:t>
            </a:r>
            <a:endParaRPr lang="en-US" sz="5400" dirty="0"/>
          </a:p>
        </p:txBody>
      </p:sp>
      <p:sp>
        <p:nvSpPr>
          <p:cNvPr id="14" name="Text Placeholder 2"/>
          <p:cNvSpPr>
            <a:spLocks noGrp="1"/>
          </p:cNvSpPr>
          <p:nvPr>
            <p:ph type="body" idx="1"/>
          </p:nvPr>
        </p:nvSpPr>
        <p:spPr/>
        <p:txBody>
          <a:bodyPr>
            <a:normAutofit/>
          </a:bodyPr>
          <a:lstStyle/>
          <a:p>
            <a:r>
              <a:rPr lang="en-US" sz="5400" dirty="0" err="1"/>
              <a:t>Phần</a:t>
            </a:r>
            <a:r>
              <a:rPr lang="en-US" sz="4800" dirty="0"/>
              <a:t> 2</a:t>
            </a:r>
          </a:p>
        </p:txBody>
      </p:sp>
    </p:spTree>
    <p:extLst>
      <p:ext uri="{BB962C8B-B14F-4D97-AF65-F5344CB8AC3E}">
        <p14:creationId xmlns:p14="http://schemas.microsoft.com/office/powerpoint/2010/main" val="1760302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sz="3200" dirty="0"/>
              <a:t>CNN </a:t>
            </a:r>
            <a:r>
              <a:rPr lang="en-US" sz="3200" dirty="0" err="1"/>
              <a:t>và</a:t>
            </a:r>
            <a:r>
              <a:rPr lang="en-US" sz="3200" dirty="0"/>
              <a:t> </a:t>
            </a:r>
            <a:r>
              <a:rPr lang="en-US" sz="3200" dirty="0" err="1"/>
              <a:t>các</a:t>
            </a:r>
            <a:r>
              <a:rPr lang="en-US" sz="3200" dirty="0"/>
              <a:t> </a:t>
            </a:r>
            <a:r>
              <a:rPr lang="en-US" sz="3200" dirty="0" err="1"/>
              <a:t>mô</a:t>
            </a:r>
            <a:r>
              <a:rPr lang="en-US" sz="3200" dirty="0"/>
              <a:t> </a:t>
            </a:r>
            <a:r>
              <a:rPr lang="en-US" sz="3200" dirty="0" err="1"/>
              <a:t>hình</a:t>
            </a:r>
            <a:r>
              <a:rPr lang="en-US" sz="3200" dirty="0"/>
              <a:t> </a:t>
            </a:r>
            <a:r>
              <a:rPr lang="en-US" sz="3200" dirty="0" err="1"/>
              <a:t>Học</a:t>
            </a:r>
            <a:r>
              <a:rPr lang="en-US" sz="3200" dirty="0"/>
              <a:t> </a:t>
            </a:r>
            <a:r>
              <a:rPr lang="en-US" sz="3200" dirty="0" err="1"/>
              <a:t>Máy</a:t>
            </a:r>
            <a:endParaRPr lang="en-US" sz="3200" dirty="0"/>
          </a:p>
        </p:txBody>
      </p:sp>
      <p:sp>
        <p:nvSpPr>
          <p:cNvPr id="7" name="TextBox 6">
            <a:extLst>
              <a:ext uri="{FF2B5EF4-FFF2-40B4-BE49-F238E27FC236}">
                <a16:creationId xmlns:a16="http://schemas.microsoft.com/office/drawing/2014/main" id="{73BCD767-9F82-4147-8E0C-493E22A1750E}"/>
              </a:ext>
            </a:extLst>
          </p:cNvPr>
          <p:cNvSpPr txBox="1"/>
          <p:nvPr/>
        </p:nvSpPr>
        <p:spPr>
          <a:xfrm>
            <a:off x="1280160" y="2211185"/>
            <a:ext cx="7377982" cy="523220"/>
          </a:xfrm>
          <a:prstGeom prst="rect">
            <a:avLst/>
          </a:prstGeom>
          <a:noFill/>
        </p:spPr>
        <p:txBody>
          <a:bodyPr wrap="none" rtlCol="0">
            <a:spAutoFit/>
          </a:bodyPr>
          <a:lstStyle/>
          <a:p>
            <a:r>
              <a:rPr lang="en-US" sz="2800" dirty="0" err="1"/>
              <a:t>Các</a:t>
            </a:r>
            <a:r>
              <a:rPr lang="en-US" sz="2800" dirty="0"/>
              <a:t> </a:t>
            </a:r>
            <a:r>
              <a:rPr lang="en-US" sz="2800" dirty="0" err="1"/>
              <a:t>mô</a:t>
            </a:r>
            <a:r>
              <a:rPr lang="en-US" sz="2800" dirty="0"/>
              <a:t> </a:t>
            </a:r>
            <a:r>
              <a:rPr lang="en-US" sz="2800" dirty="0" err="1"/>
              <a:t>hình</a:t>
            </a:r>
            <a:r>
              <a:rPr lang="en-US" sz="2800" dirty="0"/>
              <a:t> </a:t>
            </a:r>
            <a:r>
              <a:rPr lang="en-US" sz="2800" dirty="0" err="1"/>
              <a:t>tìm</a:t>
            </a:r>
            <a:r>
              <a:rPr lang="en-US" sz="2800" dirty="0"/>
              <a:t> </a:t>
            </a:r>
            <a:r>
              <a:rPr lang="en-US" sz="2800" dirty="0" err="1"/>
              <a:t>hiểu</a:t>
            </a:r>
            <a:r>
              <a:rPr lang="en-US" sz="2800" dirty="0"/>
              <a:t> </a:t>
            </a:r>
            <a:r>
              <a:rPr lang="en-US" sz="2800" dirty="0" err="1"/>
              <a:t>trong</a:t>
            </a:r>
            <a:r>
              <a:rPr lang="en-US" sz="2800" dirty="0"/>
              <a:t> </a:t>
            </a:r>
            <a:r>
              <a:rPr lang="en-US" sz="2800" dirty="0" err="1"/>
              <a:t>quá</a:t>
            </a:r>
            <a:r>
              <a:rPr lang="en-US" sz="2800" dirty="0"/>
              <a:t> </a:t>
            </a:r>
            <a:r>
              <a:rPr lang="en-US" sz="2800" dirty="0" err="1"/>
              <a:t>trình</a:t>
            </a:r>
            <a:r>
              <a:rPr lang="en-US" sz="2800" dirty="0"/>
              <a:t> </a:t>
            </a:r>
            <a:r>
              <a:rPr lang="en-US" sz="2800" dirty="0" err="1"/>
              <a:t>nghiên</a:t>
            </a:r>
            <a:r>
              <a:rPr lang="en-US" sz="2800" dirty="0"/>
              <a:t> </a:t>
            </a:r>
            <a:r>
              <a:rPr lang="en-US" sz="2800" dirty="0" err="1"/>
              <a:t>cứu</a:t>
            </a:r>
            <a:r>
              <a:rPr lang="en-US" sz="2800" dirty="0"/>
              <a:t>:</a:t>
            </a:r>
          </a:p>
        </p:txBody>
      </p:sp>
      <p:sp>
        <p:nvSpPr>
          <p:cNvPr id="8" name="TextBox 7">
            <a:extLst>
              <a:ext uri="{FF2B5EF4-FFF2-40B4-BE49-F238E27FC236}">
                <a16:creationId xmlns:a16="http://schemas.microsoft.com/office/drawing/2014/main" id="{980370B4-D951-4603-A799-D3D97EBEB968}"/>
              </a:ext>
            </a:extLst>
          </p:cNvPr>
          <p:cNvSpPr txBox="1"/>
          <p:nvPr/>
        </p:nvSpPr>
        <p:spPr>
          <a:xfrm>
            <a:off x="4036423" y="3333409"/>
            <a:ext cx="3201004" cy="461665"/>
          </a:xfrm>
          <a:prstGeom prst="rect">
            <a:avLst/>
          </a:prstGeom>
          <a:noFill/>
        </p:spPr>
        <p:txBody>
          <a:bodyPr wrap="none" rtlCol="0">
            <a:spAutoFit/>
          </a:bodyPr>
          <a:lstStyle/>
          <a:p>
            <a:r>
              <a:rPr lang="en-US" sz="2400" dirty="0"/>
              <a:t>Random Decision Forest</a:t>
            </a:r>
          </a:p>
        </p:txBody>
      </p:sp>
      <p:sp>
        <p:nvSpPr>
          <p:cNvPr id="9" name="TextBox 8">
            <a:extLst>
              <a:ext uri="{FF2B5EF4-FFF2-40B4-BE49-F238E27FC236}">
                <a16:creationId xmlns:a16="http://schemas.microsoft.com/office/drawing/2014/main" id="{404EE293-E064-4E9F-8892-2A25A02862E4}"/>
              </a:ext>
            </a:extLst>
          </p:cNvPr>
          <p:cNvSpPr txBox="1"/>
          <p:nvPr/>
        </p:nvSpPr>
        <p:spPr>
          <a:xfrm>
            <a:off x="4036423" y="3963698"/>
            <a:ext cx="3780587" cy="461665"/>
          </a:xfrm>
          <a:prstGeom prst="rect">
            <a:avLst/>
          </a:prstGeom>
          <a:noFill/>
        </p:spPr>
        <p:txBody>
          <a:bodyPr wrap="none" rtlCol="0">
            <a:spAutoFit/>
          </a:bodyPr>
          <a:lstStyle/>
          <a:p>
            <a:r>
              <a:rPr lang="en-US" sz="2400" dirty="0"/>
              <a:t>Super Vector Machine (SVM)</a:t>
            </a:r>
          </a:p>
        </p:txBody>
      </p:sp>
      <p:sp>
        <p:nvSpPr>
          <p:cNvPr id="10" name="TextBox 9">
            <a:extLst>
              <a:ext uri="{FF2B5EF4-FFF2-40B4-BE49-F238E27FC236}">
                <a16:creationId xmlns:a16="http://schemas.microsoft.com/office/drawing/2014/main" id="{D2AE094E-1F33-429A-9583-B3CFCB174D04}"/>
              </a:ext>
            </a:extLst>
          </p:cNvPr>
          <p:cNvSpPr txBox="1"/>
          <p:nvPr/>
        </p:nvSpPr>
        <p:spPr>
          <a:xfrm>
            <a:off x="4036423" y="4589245"/>
            <a:ext cx="4848187" cy="461665"/>
          </a:xfrm>
          <a:prstGeom prst="rect">
            <a:avLst/>
          </a:prstGeom>
          <a:noFill/>
        </p:spPr>
        <p:txBody>
          <a:bodyPr wrap="none" rtlCol="0">
            <a:spAutoFit/>
          </a:bodyPr>
          <a:lstStyle/>
          <a:p>
            <a:r>
              <a:rPr lang="en-US" sz="2400" dirty="0"/>
              <a:t>Convolutional Neural Network (CNN) </a:t>
            </a:r>
          </a:p>
        </p:txBody>
      </p:sp>
      <p:sp>
        <p:nvSpPr>
          <p:cNvPr id="11" name="Flowchart: Connector 10">
            <a:extLst>
              <a:ext uri="{FF2B5EF4-FFF2-40B4-BE49-F238E27FC236}">
                <a16:creationId xmlns:a16="http://schemas.microsoft.com/office/drawing/2014/main" id="{9E205A8D-BF78-4A1A-924A-831089152E00}"/>
              </a:ext>
            </a:extLst>
          </p:cNvPr>
          <p:cNvSpPr/>
          <p:nvPr/>
        </p:nvSpPr>
        <p:spPr>
          <a:xfrm>
            <a:off x="3068394" y="4528089"/>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3</a:t>
            </a:r>
          </a:p>
        </p:txBody>
      </p:sp>
      <p:sp>
        <p:nvSpPr>
          <p:cNvPr id="12" name="Flowchart: Connector 11">
            <a:extLst>
              <a:ext uri="{FF2B5EF4-FFF2-40B4-BE49-F238E27FC236}">
                <a16:creationId xmlns:a16="http://schemas.microsoft.com/office/drawing/2014/main" id="{8715C824-702B-4CDF-9449-AF4FD2A46F10}"/>
              </a:ext>
            </a:extLst>
          </p:cNvPr>
          <p:cNvSpPr/>
          <p:nvPr/>
        </p:nvSpPr>
        <p:spPr>
          <a:xfrm>
            <a:off x="3068394" y="3276995"/>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1</a:t>
            </a:r>
          </a:p>
        </p:txBody>
      </p:sp>
      <p:sp>
        <p:nvSpPr>
          <p:cNvPr id="13" name="Flowchart: Connector 12">
            <a:extLst>
              <a:ext uri="{FF2B5EF4-FFF2-40B4-BE49-F238E27FC236}">
                <a16:creationId xmlns:a16="http://schemas.microsoft.com/office/drawing/2014/main" id="{E68DC052-B0CF-4A68-A345-7A432FDEB2AB}"/>
              </a:ext>
            </a:extLst>
          </p:cNvPr>
          <p:cNvSpPr/>
          <p:nvPr/>
        </p:nvSpPr>
        <p:spPr>
          <a:xfrm>
            <a:off x="3068394" y="3902542"/>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2</a:t>
            </a:r>
          </a:p>
        </p:txBody>
      </p:sp>
    </p:spTree>
    <p:extLst>
      <p:ext uri="{BB962C8B-B14F-4D97-AF65-F5344CB8AC3E}">
        <p14:creationId xmlns:p14="http://schemas.microsoft.com/office/powerpoint/2010/main" val="888304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Random Decision Forest</a:t>
            </a:r>
          </a:p>
        </p:txBody>
      </p:sp>
      <p:pic>
        <p:nvPicPr>
          <p:cNvPr id="16" name="Picture 15">
            <a:extLst>
              <a:ext uri="{FF2B5EF4-FFF2-40B4-BE49-F238E27FC236}">
                <a16:creationId xmlns:a16="http://schemas.microsoft.com/office/drawing/2014/main" id="{80389000-A107-4AFF-B03A-28296B246B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05850" y="1986282"/>
            <a:ext cx="9177251" cy="4321772"/>
          </a:xfrm>
          <a:prstGeom prst="rect">
            <a:avLst/>
          </a:prstGeom>
        </p:spPr>
      </p:pic>
      <p:sp>
        <p:nvSpPr>
          <p:cNvPr id="17" name="TextBox 16">
            <a:extLst>
              <a:ext uri="{FF2B5EF4-FFF2-40B4-BE49-F238E27FC236}">
                <a16:creationId xmlns:a16="http://schemas.microsoft.com/office/drawing/2014/main" id="{3E6EFF6B-2701-4B70-B1E4-FED3DB1263BE}"/>
              </a:ext>
            </a:extLst>
          </p:cNvPr>
          <p:cNvSpPr txBox="1"/>
          <p:nvPr/>
        </p:nvSpPr>
        <p:spPr>
          <a:xfrm>
            <a:off x="1505850" y="2352502"/>
            <a:ext cx="1398140" cy="369332"/>
          </a:xfrm>
          <a:prstGeom prst="rect">
            <a:avLst/>
          </a:prstGeom>
          <a:noFill/>
        </p:spPr>
        <p:txBody>
          <a:bodyPr wrap="none" rtlCol="0">
            <a:spAutoFit/>
          </a:bodyPr>
          <a:lstStyle/>
          <a:p>
            <a:r>
              <a:rPr lang="en-US" b="1" dirty="0" err="1"/>
              <a:t>Dicision</a:t>
            </a:r>
            <a:r>
              <a:rPr lang="en-US" b="1" dirty="0"/>
              <a:t> Tree</a:t>
            </a:r>
          </a:p>
        </p:txBody>
      </p:sp>
    </p:spTree>
    <p:extLst>
      <p:ext uri="{BB962C8B-B14F-4D97-AF65-F5344CB8AC3E}">
        <p14:creationId xmlns:p14="http://schemas.microsoft.com/office/powerpoint/2010/main" val="271316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Random Decision Forest</a:t>
            </a:r>
          </a:p>
        </p:txBody>
      </p:sp>
      <p:pic>
        <p:nvPicPr>
          <p:cNvPr id="16" name="Picture 15">
            <a:extLst>
              <a:ext uri="{FF2B5EF4-FFF2-40B4-BE49-F238E27FC236}">
                <a16:creationId xmlns:a16="http://schemas.microsoft.com/office/drawing/2014/main" id="{80389000-A107-4AFF-B03A-28296B246B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33885" y="3000435"/>
            <a:ext cx="5314234" cy="2502591"/>
          </a:xfrm>
          <a:prstGeom prst="rect">
            <a:avLst/>
          </a:prstGeom>
        </p:spPr>
      </p:pic>
      <p:sp>
        <p:nvSpPr>
          <p:cNvPr id="17" name="TextBox 16">
            <a:extLst>
              <a:ext uri="{FF2B5EF4-FFF2-40B4-BE49-F238E27FC236}">
                <a16:creationId xmlns:a16="http://schemas.microsoft.com/office/drawing/2014/main" id="{3E6EFF6B-2701-4B70-B1E4-FED3DB1263BE}"/>
              </a:ext>
            </a:extLst>
          </p:cNvPr>
          <p:cNvSpPr txBox="1"/>
          <p:nvPr/>
        </p:nvSpPr>
        <p:spPr>
          <a:xfrm>
            <a:off x="1630541" y="2335876"/>
            <a:ext cx="1398140" cy="369332"/>
          </a:xfrm>
          <a:prstGeom prst="rect">
            <a:avLst/>
          </a:prstGeom>
          <a:noFill/>
        </p:spPr>
        <p:txBody>
          <a:bodyPr wrap="none" rtlCol="0">
            <a:spAutoFit/>
          </a:bodyPr>
          <a:lstStyle/>
          <a:p>
            <a:r>
              <a:rPr lang="en-US" b="1" dirty="0" err="1"/>
              <a:t>Dicision</a:t>
            </a:r>
            <a:r>
              <a:rPr lang="en-US" b="1" dirty="0"/>
              <a:t> Tree</a:t>
            </a:r>
          </a:p>
        </p:txBody>
      </p:sp>
      <p:sp>
        <p:nvSpPr>
          <p:cNvPr id="3" name="Rectangle 2">
            <a:extLst>
              <a:ext uri="{FF2B5EF4-FFF2-40B4-BE49-F238E27FC236}">
                <a16:creationId xmlns:a16="http://schemas.microsoft.com/office/drawing/2014/main" id="{5AE1C090-F25A-49FF-9F80-7C8122DDD2F7}"/>
              </a:ext>
            </a:extLst>
          </p:cNvPr>
          <p:cNvSpPr/>
          <p:nvPr/>
        </p:nvSpPr>
        <p:spPr>
          <a:xfrm>
            <a:off x="1030381" y="3000435"/>
            <a:ext cx="4898968" cy="646331"/>
          </a:xfrm>
          <a:prstGeom prst="rect">
            <a:avLst/>
          </a:prstGeom>
        </p:spPr>
        <p:txBody>
          <a:bodyPr wrap="square">
            <a:spAutoFit/>
          </a:bodyPr>
          <a:lstStyle/>
          <a:p>
            <a:r>
              <a:rPr lang="vi-VN" dirty="0">
                <a:solidFill>
                  <a:srgbClr val="000000"/>
                </a:solidFill>
                <a:latin typeface="Arial" panose="020B0604020202020204" pitchFamily="34" charset="0"/>
              </a:rPr>
              <a:t>Decision tree là một mô hình supervised learning</a:t>
            </a:r>
            <a:endParaRPr lang="en-US" dirty="0"/>
          </a:p>
        </p:txBody>
      </p:sp>
      <p:sp>
        <p:nvSpPr>
          <p:cNvPr id="4" name="Rectangle 3">
            <a:extLst>
              <a:ext uri="{FF2B5EF4-FFF2-40B4-BE49-F238E27FC236}">
                <a16:creationId xmlns:a16="http://schemas.microsoft.com/office/drawing/2014/main" id="{5ECFF48D-D166-43A4-B79D-45212A919981}"/>
              </a:ext>
            </a:extLst>
          </p:cNvPr>
          <p:cNvSpPr/>
          <p:nvPr/>
        </p:nvSpPr>
        <p:spPr>
          <a:xfrm>
            <a:off x="1030381" y="3941993"/>
            <a:ext cx="4898968" cy="646331"/>
          </a:xfrm>
          <a:prstGeom prst="rect">
            <a:avLst/>
          </a:prstGeom>
        </p:spPr>
        <p:txBody>
          <a:bodyPr wrap="square">
            <a:spAutoFit/>
          </a:bodyPr>
          <a:lstStyle/>
          <a:p>
            <a:r>
              <a:rPr lang="en-US" dirty="0">
                <a:solidFill>
                  <a:srgbClr val="000000"/>
                </a:solidFill>
                <a:latin typeface="Arial" panose="020B0604020202020204" pitchFamily="34" charset="0"/>
              </a:rPr>
              <a:t>C</a:t>
            </a:r>
            <a:r>
              <a:rPr lang="vi-VN" dirty="0">
                <a:solidFill>
                  <a:srgbClr val="000000"/>
                </a:solidFill>
                <a:latin typeface="Arial" panose="020B0604020202020204" pitchFamily="34" charset="0"/>
              </a:rPr>
              <a:t>ó thể được áp dụng vào cả hai bài toán classification và regression</a:t>
            </a:r>
            <a:endParaRPr lang="en-US" dirty="0"/>
          </a:p>
        </p:txBody>
      </p:sp>
      <p:sp>
        <p:nvSpPr>
          <p:cNvPr id="7" name="Flowchart: Connector 6">
            <a:extLst>
              <a:ext uri="{FF2B5EF4-FFF2-40B4-BE49-F238E27FC236}">
                <a16:creationId xmlns:a16="http://schemas.microsoft.com/office/drawing/2014/main" id="{26C3427F-2B2B-4249-A8C0-4ED35369929D}"/>
              </a:ext>
            </a:extLst>
          </p:cNvPr>
          <p:cNvSpPr/>
          <p:nvPr/>
        </p:nvSpPr>
        <p:spPr>
          <a:xfrm>
            <a:off x="346115" y="4019336"/>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2</a:t>
            </a:r>
          </a:p>
        </p:txBody>
      </p:sp>
      <p:sp>
        <p:nvSpPr>
          <p:cNvPr id="8" name="Flowchart: Connector 7">
            <a:extLst>
              <a:ext uri="{FF2B5EF4-FFF2-40B4-BE49-F238E27FC236}">
                <a16:creationId xmlns:a16="http://schemas.microsoft.com/office/drawing/2014/main" id="{536FC7E7-D4C1-401E-92B6-4DE84BF95302}"/>
              </a:ext>
            </a:extLst>
          </p:cNvPr>
          <p:cNvSpPr/>
          <p:nvPr/>
        </p:nvSpPr>
        <p:spPr>
          <a:xfrm>
            <a:off x="346115" y="3077778"/>
            <a:ext cx="497766" cy="4916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1</a:t>
            </a:r>
          </a:p>
        </p:txBody>
      </p:sp>
    </p:spTree>
    <p:extLst>
      <p:ext uri="{BB962C8B-B14F-4D97-AF65-F5344CB8AC3E}">
        <p14:creationId xmlns:p14="http://schemas.microsoft.com/office/powerpoint/2010/main" val="68275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649</TotalTime>
  <Words>1579</Words>
  <Application>Microsoft Office PowerPoint</Application>
  <PresentationFormat>Widescreen</PresentationFormat>
  <Paragraphs>217</Paragraphs>
  <Slides>35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Courier New</vt:lpstr>
      <vt:lpstr>Tahoma</vt:lpstr>
      <vt:lpstr>Times New Roman</vt:lpstr>
      <vt:lpstr>Wingdings</vt:lpstr>
      <vt:lpstr>Educational subjects 16x9</vt:lpstr>
      <vt:lpstr>Áp dụng Học Máy và Học Sâu vào phân tích mã độc trên Android</vt:lpstr>
      <vt:lpstr>LỜI CẢM ƠN</vt:lpstr>
      <vt:lpstr>Agenda</vt:lpstr>
      <vt:lpstr>Tại sao lại là “Áp dụng Machine Learning và Deep Learning và phân tích mã độc Android?</vt:lpstr>
      <vt:lpstr>Tại sao lại là “Áp dụng Machine Learning và Deep Learning và phân tích mã độc Android?</vt:lpstr>
      <vt:lpstr>Convolutional Neural Network và các mô hình Học Máy</vt:lpstr>
      <vt:lpstr>CNN và các mô hình Học Máy</vt:lpstr>
      <vt:lpstr>Random Decision Forest</vt:lpstr>
      <vt:lpstr>Random Decision Forest</vt:lpstr>
      <vt:lpstr>Random Decision Forest</vt:lpstr>
      <vt:lpstr>Super Vector Machine (SVM)</vt:lpstr>
      <vt:lpstr>Convolutional Neural Network (CNN) </vt:lpstr>
      <vt:lpstr>Convolutional Neural Network (CNN) </vt:lpstr>
      <vt:lpstr>Convolutional Neural Network (CNN) </vt:lpstr>
      <vt:lpstr>Thu thập và phân tích các đặc trưng từ mẫu</vt:lpstr>
      <vt:lpstr>Thu thập và phân tích các đặc trưng từ mẫu</vt:lpstr>
      <vt:lpstr>Thu thập và phân tích các đặc trưng từ mẫu</vt:lpstr>
      <vt:lpstr>Thu thập và phân tích các đặc trưng từ mẫu</vt:lpstr>
      <vt:lpstr>Thu thập và phân tích các đặc trưng từ mẫu</vt:lpstr>
      <vt:lpstr>Thu thập mẫu.</vt:lpstr>
      <vt:lpstr>Thu thập mẫu.</vt:lpstr>
      <vt:lpstr>Phân tích tập mẫu để tìm ra các đặc trưng riêng. </vt:lpstr>
      <vt:lpstr>Phân tích tập mẫu để tìm ra các đặc trưng riêng. </vt:lpstr>
      <vt:lpstr>Phân tích tập mẫu để tìm ra các đặc trưng riêng. </vt:lpstr>
      <vt:lpstr>Tiến hành chọn mô hình học máy và học sâu phù hợp</vt:lpstr>
      <vt:lpstr>Chạy thực nghiệm, chọn mô hình và tập mẫu tối ưu nhất</vt:lpstr>
      <vt:lpstr>Chạy thực nghiệm, chọn mô hình và tập mẫu tối ưu nhất</vt:lpstr>
      <vt:lpstr>THỰC NGHIỆM</vt:lpstr>
      <vt:lpstr>Video thực nghiệm</vt:lpstr>
      <vt:lpstr>KẾT LUẬN &amp; HƯỚNG PHÁT TRIỂN TIẾP THEO</vt:lpstr>
      <vt:lpstr>Kết luận</vt:lpstr>
      <vt:lpstr>Hướng phát triển tiếp theo</vt:lpstr>
      <vt:lpstr>Hướng phát triển tiếp theo</vt:lpstr>
      <vt:lpstr>Chạy thực nghiệm, chọn mô hình và tập mẫu tối ưu nhất</vt:lpstr>
      <vt:lpstr>Add a Slide Title - 5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Áp dụng Học Máy và Học Sâu và phân tích mã độc trên Android</dc:title>
  <dc:creator>Quốc Anh Nguyễn Lê</dc:creator>
  <cp:lastModifiedBy>Quốc Anh Nguyễn Lê</cp:lastModifiedBy>
  <cp:revision>18</cp:revision>
  <dcterms:created xsi:type="dcterms:W3CDTF">2019-10-08T14:58:43Z</dcterms:created>
  <dcterms:modified xsi:type="dcterms:W3CDTF">2019-10-11T01:50:24Z</dcterms:modified>
</cp:coreProperties>
</file>

<file path=docProps/thumbnail.jpeg>
</file>